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58" r:id="rId4"/>
    <p:sldId id="261" r:id="rId5"/>
    <p:sldId id="260" r:id="rId6"/>
    <p:sldId id="264" r:id="rId7"/>
    <p:sldId id="263" r:id="rId8"/>
    <p:sldId id="279" r:id="rId9"/>
    <p:sldId id="280" r:id="rId10"/>
    <p:sldId id="281" r:id="rId11"/>
    <p:sldId id="283" r:id="rId12"/>
    <p:sldId id="266" r:id="rId13"/>
    <p:sldId id="276" r:id="rId14"/>
    <p:sldId id="277" r:id="rId15"/>
    <p:sldId id="282" r:id="rId16"/>
    <p:sldId id="284" r:id="rId17"/>
  </p:sldIdLst>
  <p:sldSz cx="12192000" cy="6858000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an Cuzic" initials="IC" lastIdx="2" clrIdx="0">
    <p:extLst>
      <p:ext uri="{19B8F6BF-5375-455C-9EA6-DF929625EA0E}">
        <p15:presenceInfo xmlns:p15="http://schemas.microsoft.com/office/powerpoint/2012/main" userId="Ivan Cuzi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3" autoAdjust="0"/>
  </p:normalViewPr>
  <p:slideViewPr>
    <p:cSldViewPr>
      <p:cViewPr varScale="1">
        <p:scale>
          <a:sx n="103" d="100"/>
          <a:sy n="103" d="100"/>
        </p:scale>
        <p:origin x="114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935FAD-C8A1-479A-8104-077E9CAEBC4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BA5B5A0-BB5E-4B4D-A32F-D4AFF3557BCA}">
      <dgm:prSet custT="1"/>
      <dgm:spPr/>
      <dgm:t>
        <a:bodyPr/>
        <a:lstStyle/>
        <a:p>
          <a:r>
            <a:rPr lang="hr-HR" sz="2400" dirty="0"/>
            <a:t>Osmansko Carstvo uređeno kao feudalno društvo</a:t>
          </a:r>
          <a:endParaRPr lang="en-US" sz="2400" dirty="0"/>
        </a:p>
      </dgm:t>
    </dgm:pt>
    <dgm:pt modelId="{B3A67B5C-D29E-41C0-A8DE-11E0B0CBA32E}" type="sibTrans" cxnId="{51C6B7CB-C564-4F77-B899-BA58C5A8D6EC}">
      <dgm:prSet/>
      <dgm:spPr/>
      <dgm:t>
        <a:bodyPr/>
        <a:lstStyle/>
        <a:p>
          <a:endParaRPr lang="en-US"/>
        </a:p>
      </dgm:t>
    </dgm:pt>
    <dgm:pt modelId="{786F693A-EBF0-4C38-8664-1C2DB4BD7B67}" type="parTrans" cxnId="{51C6B7CB-C564-4F77-B899-BA58C5A8D6EC}">
      <dgm:prSet/>
      <dgm:spPr/>
      <dgm:t>
        <a:bodyPr/>
        <a:lstStyle/>
        <a:p>
          <a:endParaRPr lang="en-US"/>
        </a:p>
      </dgm:t>
    </dgm:pt>
    <dgm:pt modelId="{A786C2DB-ABED-45ED-ADCF-201D9DE4988F}">
      <dgm:prSet custT="1"/>
      <dgm:spPr/>
      <dgm:t>
        <a:bodyPr/>
        <a:lstStyle/>
        <a:p>
          <a:r>
            <a:rPr lang="hr-HR" sz="2400" dirty="0"/>
            <a:t>Sultan dodjeljivao zemljišne posjede u zamjenu za obavljanje službe</a:t>
          </a:r>
          <a:endParaRPr lang="en-US" sz="2400" dirty="0"/>
        </a:p>
      </dgm:t>
    </dgm:pt>
    <dgm:pt modelId="{37AF3347-E420-4A0A-998A-322CB75188D0}" type="parTrans" cxnId="{BBF8919E-C3DD-4C57-A363-0BFCCACF4530}">
      <dgm:prSet/>
      <dgm:spPr/>
      <dgm:t>
        <a:bodyPr/>
        <a:lstStyle/>
        <a:p>
          <a:endParaRPr lang="hr-HR"/>
        </a:p>
      </dgm:t>
    </dgm:pt>
    <dgm:pt modelId="{DA9A350E-7995-4D2D-8919-944EAAF8247F}" type="sibTrans" cxnId="{BBF8919E-C3DD-4C57-A363-0BFCCACF4530}">
      <dgm:prSet/>
      <dgm:spPr/>
      <dgm:t>
        <a:bodyPr/>
        <a:lstStyle/>
        <a:p>
          <a:endParaRPr lang="hr-HR"/>
        </a:p>
      </dgm:t>
    </dgm:pt>
    <dgm:pt modelId="{84E30B62-0956-4F87-88D0-C67E84FC9280}">
      <dgm:prSet custT="1"/>
      <dgm:spPr/>
      <dgm:t>
        <a:bodyPr/>
        <a:lstStyle/>
        <a:p>
          <a:r>
            <a:rPr lang="hr-HR" sz="2400" dirty="0"/>
            <a:t>Zemljišni posjedi kao nagrada vojnicima </a:t>
          </a:r>
          <a:endParaRPr lang="en-US" sz="2400" dirty="0"/>
        </a:p>
      </dgm:t>
    </dgm:pt>
    <dgm:pt modelId="{A2FB9C75-B504-41D2-A750-FBA842AFAEA1}" type="parTrans" cxnId="{EE4FBEA9-B6E0-49A4-8915-46384AD54CC0}">
      <dgm:prSet/>
      <dgm:spPr/>
      <dgm:t>
        <a:bodyPr/>
        <a:lstStyle/>
        <a:p>
          <a:endParaRPr lang="hr-HR"/>
        </a:p>
      </dgm:t>
    </dgm:pt>
    <dgm:pt modelId="{23E0C7A9-D8FE-4FAC-851B-430596BBB05F}" type="sibTrans" cxnId="{EE4FBEA9-B6E0-49A4-8915-46384AD54CC0}">
      <dgm:prSet/>
      <dgm:spPr/>
      <dgm:t>
        <a:bodyPr/>
        <a:lstStyle/>
        <a:p>
          <a:endParaRPr lang="hr-HR"/>
        </a:p>
      </dgm:t>
    </dgm:pt>
    <dgm:pt modelId="{1E1DD9D6-474E-4027-B07D-4EEF8933C6C8}">
      <dgm:prSet custT="1"/>
      <dgm:spPr/>
      <dgm:t>
        <a:bodyPr/>
        <a:lstStyle/>
        <a:p>
          <a:r>
            <a:rPr lang="hr-HR" sz="2400" dirty="0"/>
            <a:t>Dobivena zemlja nije se mogla nasljeđivati</a:t>
          </a:r>
          <a:endParaRPr lang="en-US" sz="2400" dirty="0"/>
        </a:p>
      </dgm:t>
    </dgm:pt>
    <dgm:pt modelId="{E6C17D5F-28BD-4242-B9C4-A4FDA4CCF567}" type="parTrans" cxnId="{4BD1E398-39BA-4E5B-B8D5-913F356C7B59}">
      <dgm:prSet/>
      <dgm:spPr/>
      <dgm:t>
        <a:bodyPr/>
        <a:lstStyle/>
        <a:p>
          <a:endParaRPr lang="hr-HR"/>
        </a:p>
      </dgm:t>
    </dgm:pt>
    <dgm:pt modelId="{B8ED2A84-2F9A-44D8-A95B-3A258B4A6B3C}" type="sibTrans" cxnId="{4BD1E398-39BA-4E5B-B8D5-913F356C7B59}">
      <dgm:prSet/>
      <dgm:spPr/>
      <dgm:t>
        <a:bodyPr/>
        <a:lstStyle/>
        <a:p>
          <a:endParaRPr lang="hr-HR"/>
        </a:p>
      </dgm:t>
    </dgm:pt>
    <dgm:pt modelId="{D6D86C8E-7F7D-484C-9D79-7788FF4E3698}">
      <dgm:prSet custT="1"/>
      <dgm:spPr/>
      <dgm:t>
        <a:bodyPr/>
        <a:lstStyle/>
        <a:p>
          <a:r>
            <a:rPr lang="hr-HR" sz="2400" dirty="0"/>
            <a:t>Posjed se nakon smrti onoga kome je dodijeljena vraćao sultanu</a:t>
          </a:r>
          <a:endParaRPr lang="en-US" sz="2400" dirty="0"/>
        </a:p>
      </dgm:t>
    </dgm:pt>
    <dgm:pt modelId="{D006F1F6-6018-46A2-8AFC-F6508737BE46}" type="parTrans" cxnId="{F522810B-DEAC-441C-A9A7-A1D3712AD620}">
      <dgm:prSet/>
      <dgm:spPr/>
      <dgm:t>
        <a:bodyPr/>
        <a:lstStyle/>
        <a:p>
          <a:endParaRPr lang="hr-HR"/>
        </a:p>
      </dgm:t>
    </dgm:pt>
    <dgm:pt modelId="{1C5B5079-C91E-403E-B1FF-0B2955FE91C4}" type="sibTrans" cxnId="{F522810B-DEAC-441C-A9A7-A1D3712AD620}">
      <dgm:prSet/>
      <dgm:spPr/>
      <dgm:t>
        <a:bodyPr/>
        <a:lstStyle/>
        <a:p>
          <a:endParaRPr lang="hr-HR"/>
        </a:p>
      </dgm:t>
    </dgm:pt>
    <dgm:pt modelId="{3B830210-1D4B-446B-80D4-F69CB909382B}">
      <dgm:prSet custT="1"/>
      <dgm:spPr/>
      <dgm:t>
        <a:bodyPr/>
        <a:lstStyle/>
        <a:p>
          <a:r>
            <a:rPr lang="hr-HR" sz="2400" dirty="0"/>
            <a:t>Spahije i </a:t>
          </a:r>
          <a:r>
            <a:rPr lang="hr-HR" sz="2400" dirty="0" err="1"/>
            <a:t>timarski</a:t>
          </a:r>
          <a:r>
            <a:rPr lang="hr-HR" sz="2400" dirty="0"/>
            <a:t> sustav</a:t>
          </a:r>
          <a:endParaRPr lang="en-US" sz="2400" dirty="0"/>
        </a:p>
      </dgm:t>
    </dgm:pt>
    <dgm:pt modelId="{885776E4-1C19-4B75-90DB-8F72A0FF5F42}" type="parTrans" cxnId="{8D00D53D-7B87-473D-94BD-ADC6890C4E3F}">
      <dgm:prSet/>
      <dgm:spPr/>
      <dgm:t>
        <a:bodyPr/>
        <a:lstStyle/>
        <a:p>
          <a:endParaRPr lang="hr-HR"/>
        </a:p>
      </dgm:t>
    </dgm:pt>
    <dgm:pt modelId="{3AEE94A1-5044-41E1-9000-FB6F66704EF2}" type="sibTrans" cxnId="{8D00D53D-7B87-473D-94BD-ADC6890C4E3F}">
      <dgm:prSet/>
      <dgm:spPr/>
      <dgm:t>
        <a:bodyPr/>
        <a:lstStyle/>
        <a:p>
          <a:endParaRPr lang="hr-HR"/>
        </a:p>
      </dgm:t>
    </dgm:pt>
    <dgm:pt modelId="{0E522338-E12E-4374-BF15-1737B78C4C2A}" type="pres">
      <dgm:prSet presAssocID="{73935FAD-C8A1-479A-8104-077E9CAEBC49}" presName="linear" presStyleCnt="0">
        <dgm:presLayoutVars>
          <dgm:animLvl val="lvl"/>
          <dgm:resizeHandles val="exact"/>
        </dgm:presLayoutVars>
      </dgm:prSet>
      <dgm:spPr/>
    </dgm:pt>
    <dgm:pt modelId="{D0AE0EB3-5C4C-4FF5-8699-382AA2194872}" type="pres">
      <dgm:prSet presAssocID="{4BA5B5A0-BB5E-4B4D-A32F-D4AFF3557BC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98E7848-2D5C-4434-9818-93E4ADBC121E}" type="pres">
      <dgm:prSet presAssocID="{B3A67B5C-D29E-41C0-A8DE-11E0B0CBA32E}" presName="spacer" presStyleCnt="0"/>
      <dgm:spPr/>
    </dgm:pt>
    <dgm:pt modelId="{54E40700-59FE-4820-BF7E-227BEB9FE7AB}" type="pres">
      <dgm:prSet presAssocID="{A786C2DB-ABED-45ED-ADCF-201D9DE4988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24F31BF-7ECC-439F-8ED4-2252BC7018F3}" type="pres">
      <dgm:prSet presAssocID="{DA9A350E-7995-4D2D-8919-944EAAF8247F}" presName="spacer" presStyleCnt="0"/>
      <dgm:spPr/>
    </dgm:pt>
    <dgm:pt modelId="{B8E3DADD-106E-4D7F-AA32-D0B8833222C7}" type="pres">
      <dgm:prSet presAssocID="{84E30B62-0956-4F87-88D0-C67E84FC928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217047C-0D99-4AD3-AEED-0DFB06B77BF3}" type="pres">
      <dgm:prSet presAssocID="{23E0C7A9-D8FE-4FAC-851B-430596BBB05F}" presName="spacer" presStyleCnt="0"/>
      <dgm:spPr/>
    </dgm:pt>
    <dgm:pt modelId="{2FA90963-9F69-4DAA-8EE2-810FBC6EB231}" type="pres">
      <dgm:prSet presAssocID="{3B830210-1D4B-446B-80D4-F69CB909382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C2FCEB3-7774-414A-A1A4-3FE1E8086B22}" type="pres">
      <dgm:prSet presAssocID="{3AEE94A1-5044-41E1-9000-FB6F66704EF2}" presName="spacer" presStyleCnt="0"/>
      <dgm:spPr/>
    </dgm:pt>
    <dgm:pt modelId="{A77EFB03-F0D1-45A8-891F-54FCA9B9A12E}" type="pres">
      <dgm:prSet presAssocID="{1E1DD9D6-474E-4027-B07D-4EEF8933C6C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8F12B1E-7191-454D-8A4B-B3A427C7C193}" type="pres">
      <dgm:prSet presAssocID="{B8ED2A84-2F9A-44D8-A95B-3A258B4A6B3C}" presName="spacer" presStyleCnt="0"/>
      <dgm:spPr/>
    </dgm:pt>
    <dgm:pt modelId="{2A272421-A5E2-44DB-B87A-0979BC5DA059}" type="pres">
      <dgm:prSet presAssocID="{D6D86C8E-7F7D-484C-9D79-7788FF4E369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522810B-DEAC-441C-A9A7-A1D3712AD620}" srcId="{73935FAD-C8A1-479A-8104-077E9CAEBC49}" destId="{D6D86C8E-7F7D-484C-9D79-7788FF4E3698}" srcOrd="5" destOrd="0" parTransId="{D006F1F6-6018-46A2-8AFC-F6508737BE46}" sibTransId="{1C5B5079-C91E-403E-B1FF-0B2955FE91C4}"/>
    <dgm:cxn modelId="{C6DA401D-C871-45D6-81C5-FF21AC1A6E61}" type="presOf" srcId="{A786C2DB-ABED-45ED-ADCF-201D9DE4988F}" destId="{54E40700-59FE-4820-BF7E-227BEB9FE7AB}" srcOrd="0" destOrd="0" presId="urn:microsoft.com/office/officeart/2005/8/layout/vList2"/>
    <dgm:cxn modelId="{8D00D53D-7B87-473D-94BD-ADC6890C4E3F}" srcId="{73935FAD-C8A1-479A-8104-077E9CAEBC49}" destId="{3B830210-1D4B-446B-80D4-F69CB909382B}" srcOrd="3" destOrd="0" parTransId="{885776E4-1C19-4B75-90DB-8F72A0FF5F42}" sibTransId="{3AEE94A1-5044-41E1-9000-FB6F66704EF2}"/>
    <dgm:cxn modelId="{263D8F94-891F-47A9-9F44-C95C63EB7CCF}" type="presOf" srcId="{D6D86C8E-7F7D-484C-9D79-7788FF4E3698}" destId="{2A272421-A5E2-44DB-B87A-0979BC5DA059}" srcOrd="0" destOrd="0" presId="urn:microsoft.com/office/officeart/2005/8/layout/vList2"/>
    <dgm:cxn modelId="{4BD1E398-39BA-4E5B-B8D5-913F356C7B59}" srcId="{73935FAD-C8A1-479A-8104-077E9CAEBC49}" destId="{1E1DD9D6-474E-4027-B07D-4EEF8933C6C8}" srcOrd="4" destOrd="0" parTransId="{E6C17D5F-28BD-4242-B9C4-A4FDA4CCF567}" sibTransId="{B8ED2A84-2F9A-44D8-A95B-3A258B4A6B3C}"/>
    <dgm:cxn modelId="{8D070A99-58B3-4378-BA88-8CE50FBE9802}" type="presOf" srcId="{1E1DD9D6-474E-4027-B07D-4EEF8933C6C8}" destId="{A77EFB03-F0D1-45A8-891F-54FCA9B9A12E}" srcOrd="0" destOrd="0" presId="urn:microsoft.com/office/officeart/2005/8/layout/vList2"/>
    <dgm:cxn modelId="{BBF8919E-C3DD-4C57-A363-0BFCCACF4530}" srcId="{73935FAD-C8A1-479A-8104-077E9CAEBC49}" destId="{A786C2DB-ABED-45ED-ADCF-201D9DE4988F}" srcOrd="1" destOrd="0" parTransId="{37AF3347-E420-4A0A-998A-322CB75188D0}" sibTransId="{DA9A350E-7995-4D2D-8919-944EAAF8247F}"/>
    <dgm:cxn modelId="{EE4FBEA9-B6E0-49A4-8915-46384AD54CC0}" srcId="{73935FAD-C8A1-479A-8104-077E9CAEBC49}" destId="{84E30B62-0956-4F87-88D0-C67E84FC9280}" srcOrd="2" destOrd="0" parTransId="{A2FB9C75-B504-41D2-A750-FBA842AFAEA1}" sibTransId="{23E0C7A9-D8FE-4FAC-851B-430596BBB05F}"/>
    <dgm:cxn modelId="{F493F3AD-B9CE-4F60-8F00-34F8874E5372}" type="presOf" srcId="{73935FAD-C8A1-479A-8104-077E9CAEBC49}" destId="{0E522338-E12E-4374-BF15-1737B78C4C2A}" srcOrd="0" destOrd="0" presId="urn:microsoft.com/office/officeart/2005/8/layout/vList2"/>
    <dgm:cxn modelId="{1A1579AE-966C-4958-B268-B16FEE1FB6FC}" type="presOf" srcId="{3B830210-1D4B-446B-80D4-F69CB909382B}" destId="{2FA90963-9F69-4DAA-8EE2-810FBC6EB231}" srcOrd="0" destOrd="0" presId="urn:microsoft.com/office/officeart/2005/8/layout/vList2"/>
    <dgm:cxn modelId="{51C6B7CB-C564-4F77-B899-BA58C5A8D6EC}" srcId="{73935FAD-C8A1-479A-8104-077E9CAEBC49}" destId="{4BA5B5A0-BB5E-4B4D-A32F-D4AFF3557BCA}" srcOrd="0" destOrd="0" parTransId="{786F693A-EBF0-4C38-8664-1C2DB4BD7B67}" sibTransId="{B3A67B5C-D29E-41C0-A8DE-11E0B0CBA32E}"/>
    <dgm:cxn modelId="{AC3A22EC-9648-442A-A46C-6B251902E55D}" type="presOf" srcId="{4BA5B5A0-BB5E-4B4D-A32F-D4AFF3557BCA}" destId="{D0AE0EB3-5C4C-4FF5-8699-382AA2194872}" srcOrd="0" destOrd="0" presId="urn:microsoft.com/office/officeart/2005/8/layout/vList2"/>
    <dgm:cxn modelId="{73FEA5FC-A816-4890-A0EE-4041B5F9F0E2}" type="presOf" srcId="{84E30B62-0956-4F87-88D0-C67E84FC9280}" destId="{B8E3DADD-106E-4D7F-AA32-D0B8833222C7}" srcOrd="0" destOrd="0" presId="urn:microsoft.com/office/officeart/2005/8/layout/vList2"/>
    <dgm:cxn modelId="{29952DBC-CB39-42C7-964D-C5474242A86A}" type="presParOf" srcId="{0E522338-E12E-4374-BF15-1737B78C4C2A}" destId="{D0AE0EB3-5C4C-4FF5-8699-382AA2194872}" srcOrd="0" destOrd="0" presId="urn:microsoft.com/office/officeart/2005/8/layout/vList2"/>
    <dgm:cxn modelId="{2BF6D8AD-7499-4FD5-8439-4517A03B11AA}" type="presParOf" srcId="{0E522338-E12E-4374-BF15-1737B78C4C2A}" destId="{898E7848-2D5C-4434-9818-93E4ADBC121E}" srcOrd="1" destOrd="0" presId="urn:microsoft.com/office/officeart/2005/8/layout/vList2"/>
    <dgm:cxn modelId="{4F7EA81E-77F1-4850-ABC5-FD676EF48983}" type="presParOf" srcId="{0E522338-E12E-4374-BF15-1737B78C4C2A}" destId="{54E40700-59FE-4820-BF7E-227BEB9FE7AB}" srcOrd="2" destOrd="0" presId="urn:microsoft.com/office/officeart/2005/8/layout/vList2"/>
    <dgm:cxn modelId="{3D5C3EF8-250C-4D57-A368-FE0F40750B65}" type="presParOf" srcId="{0E522338-E12E-4374-BF15-1737B78C4C2A}" destId="{624F31BF-7ECC-439F-8ED4-2252BC7018F3}" srcOrd="3" destOrd="0" presId="urn:microsoft.com/office/officeart/2005/8/layout/vList2"/>
    <dgm:cxn modelId="{1FDE24DE-DB62-4021-B4FF-FF6A23499956}" type="presParOf" srcId="{0E522338-E12E-4374-BF15-1737B78C4C2A}" destId="{B8E3DADD-106E-4D7F-AA32-D0B8833222C7}" srcOrd="4" destOrd="0" presId="urn:microsoft.com/office/officeart/2005/8/layout/vList2"/>
    <dgm:cxn modelId="{4A2AE9AC-6A98-4B66-96B7-77A8675E1CB4}" type="presParOf" srcId="{0E522338-E12E-4374-BF15-1737B78C4C2A}" destId="{D217047C-0D99-4AD3-AEED-0DFB06B77BF3}" srcOrd="5" destOrd="0" presId="urn:microsoft.com/office/officeart/2005/8/layout/vList2"/>
    <dgm:cxn modelId="{FA97BB7F-A1B9-41B1-A177-950BF6D801EB}" type="presParOf" srcId="{0E522338-E12E-4374-BF15-1737B78C4C2A}" destId="{2FA90963-9F69-4DAA-8EE2-810FBC6EB231}" srcOrd="6" destOrd="0" presId="urn:microsoft.com/office/officeart/2005/8/layout/vList2"/>
    <dgm:cxn modelId="{1BD9A456-28B8-40FC-8498-17A49EF44802}" type="presParOf" srcId="{0E522338-E12E-4374-BF15-1737B78C4C2A}" destId="{CC2FCEB3-7774-414A-A1A4-3FE1E8086B22}" srcOrd="7" destOrd="0" presId="urn:microsoft.com/office/officeart/2005/8/layout/vList2"/>
    <dgm:cxn modelId="{9AA8F587-7A44-4D5D-89BE-19BDD2B6C0EA}" type="presParOf" srcId="{0E522338-E12E-4374-BF15-1737B78C4C2A}" destId="{A77EFB03-F0D1-45A8-891F-54FCA9B9A12E}" srcOrd="8" destOrd="0" presId="urn:microsoft.com/office/officeart/2005/8/layout/vList2"/>
    <dgm:cxn modelId="{D842BA47-A50E-42C2-B45F-B2689019C657}" type="presParOf" srcId="{0E522338-E12E-4374-BF15-1737B78C4C2A}" destId="{58F12B1E-7191-454D-8A4B-B3A427C7C193}" srcOrd="9" destOrd="0" presId="urn:microsoft.com/office/officeart/2005/8/layout/vList2"/>
    <dgm:cxn modelId="{DB6F0982-4054-4376-9D9D-F39E675D07F9}" type="presParOf" srcId="{0E522338-E12E-4374-BF15-1737B78C4C2A}" destId="{2A272421-A5E2-44DB-B87A-0979BC5DA05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2A8B11-172F-479C-99BA-D919E6CE685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A15D1E-2B7D-40C2-B5ED-4D90FEFB2DB9}">
      <dgm:prSet custT="1"/>
      <dgm:spPr/>
      <dgm:t>
        <a:bodyPr/>
        <a:lstStyle/>
        <a:p>
          <a:r>
            <a:rPr lang="hr-HR" sz="2400" dirty="0"/>
            <a:t>Na posjedu radilo kršćansko stanovništvo – raja</a:t>
          </a:r>
          <a:endParaRPr lang="en-US" sz="2400" dirty="0"/>
        </a:p>
      </dgm:t>
    </dgm:pt>
    <dgm:pt modelId="{177125F4-9477-46DA-98DF-8F36AF87B104}" type="parTrans" cxnId="{A81F175B-1DC1-4AB2-BF0E-78A69CA867D5}">
      <dgm:prSet/>
      <dgm:spPr/>
      <dgm:t>
        <a:bodyPr/>
        <a:lstStyle/>
        <a:p>
          <a:endParaRPr lang="en-US"/>
        </a:p>
      </dgm:t>
    </dgm:pt>
    <dgm:pt modelId="{893595EF-7ADF-4BEF-AA54-B7C077A77FF5}" type="sibTrans" cxnId="{A81F175B-1DC1-4AB2-BF0E-78A69CA867D5}">
      <dgm:prSet/>
      <dgm:spPr/>
      <dgm:t>
        <a:bodyPr/>
        <a:lstStyle/>
        <a:p>
          <a:endParaRPr lang="en-US"/>
        </a:p>
      </dgm:t>
    </dgm:pt>
    <dgm:pt modelId="{AB18DFCB-5525-4287-893C-69ADE0159541}">
      <dgm:prSet custT="1"/>
      <dgm:spPr/>
      <dgm:t>
        <a:bodyPr/>
        <a:lstStyle/>
        <a:p>
          <a:r>
            <a:rPr lang="hr-HR" sz="2400" dirty="0"/>
            <a:t>Davanje naturalnih daća i poreza</a:t>
          </a:r>
          <a:endParaRPr lang="en-US" sz="2400" dirty="0"/>
        </a:p>
      </dgm:t>
    </dgm:pt>
    <dgm:pt modelId="{98571D17-8823-441C-8BDF-0B7081AF1813}" type="parTrans" cxnId="{0FE39682-43BE-46EF-B6C0-E1276A28CD5C}">
      <dgm:prSet/>
      <dgm:spPr/>
    </dgm:pt>
    <dgm:pt modelId="{AB0C267B-5743-411B-BE6B-184E49A6A865}" type="sibTrans" cxnId="{0FE39682-43BE-46EF-B6C0-E1276A28CD5C}">
      <dgm:prSet/>
      <dgm:spPr/>
    </dgm:pt>
    <dgm:pt modelId="{69396FF3-E006-477B-BC13-4644FD250438}">
      <dgm:prSet custT="1"/>
      <dgm:spPr/>
      <dgm:t>
        <a:bodyPr/>
        <a:lstStyle/>
        <a:p>
          <a:r>
            <a:rPr lang="hr-HR" sz="2400" dirty="0"/>
            <a:t>Muslimani živjeli u gradovima i bavili se trgovinom i obrtom</a:t>
          </a:r>
          <a:endParaRPr lang="en-US" sz="2400" dirty="0"/>
        </a:p>
      </dgm:t>
    </dgm:pt>
    <dgm:pt modelId="{7B8367F8-EF96-4677-B671-8CC730FFEABC}" type="parTrans" cxnId="{5E4F714F-D90D-4D39-92DD-BC64946DA37A}">
      <dgm:prSet/>
      <dgm:spPr/>
    </dgm:pt>
    <dgm:pt modelId="{04828344-D8A0-4144-8C03-42E9767ABFDE}" type="sibTrans" cxnId="{5E4F714F-D90D-4D39-92DD-BC64946DA37A}">
      <dgm:prSet/>
      <dgm:spPr/>
    </dgm:pt>
    <dgm:pt modelId="{75D4E215-9E44-464A-8BF0-8548993BFFBD}">
      <dgm:prSet custT="1"/>
      <dgm:spPr/>
      <dgm:t>
        <a:bodyPr/>
        <a:lstStyle/>
        <a:p>
          <a:r>
            <a:rPr lang="hr-HR" sz="2400" dirty="0"/>
            <a:t>U trgovini na tlu Carstva najviše sudjelovali Dubrovčani i Mlečani</a:t>
          </a:r>
          <a:endParaRPr lang="en-US" sz="2400" dirty="0"/>
        </a:p>
      </dgm:t>
    </dgm:pt>
    <dgm:pt modelId="{C9D99D0E-4915-47D3-97CE-4A73911DA2CD}" type="parTrans" cxnId="{174FFFD4-3148-4C74-BAB5-FE7DC29E7593}">
      <dgm:prSet/>
      <dgm:spPr/>
    </dgm:pt>
    <dgm:pt modelId="{EAB27A53-CABC-4798-99E0-7BF375ED2B0D}" type="sibTrans" cxnId="{174FFFD4-3148-4C74-BAB5-FE7DC29E7593}">
      <dgm:prSet/>
      <dgm:spPr/>
    </dgm:pt>
    <dgm:pt modelId="{A25BA51F-AAB5-45C8-9F20-21F75560DB15}" type="pres">
      <dgm:prSet presAssocID="{602A8B11-172F-479C-99BA-D919E6CE6854}" presName="linear" presStyleCnt="0">
        <dgm:presLayoutVars>
          <dgm:animLvl val="lvl"/>
          <dgm:resizeHandles val="exact"/>
        </dgm:presLayoutVars>
      </dgm:prSet>
      <dgm:spPr/>
    </dgm:pt>
    <dgm:pt modelId="{23EDE355-4354-4AC6-A2DF-1D063C8F6481}" type="pres">
      <dgm:prSet presAssocID="{ABA15D1E-2B7D-40C2-B5ED-4D90FEFB2D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060C0A6-B81F-4AA9-BB11-5732E3F580EF}" type="pres">
      <dgm:prSet presAssocID="{893595EF-7ADF-4BEF-AA54-B7C077A77FF5}" presName="spacer" presStyleCnt="0"/>
      <dgm:spPr/>
    </dgm:pt>
    <dgm:pt modelId="{4B8C6190-D8D6-4B72-AB48-44C5598EE57F}" type="pres">
      <dgm:prSet presAssocID="{AB18DFCB-5525-4287-893C-69ADE015954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3D1E160-C7FD-4BB9-A19A-FC3A0889EF78}" type="pres">
      <dgm:prSet presAssocID="{AB0C267B-5743-411B-BE6B-184E49A6A865}" presName="spacer" presStyleCnt="0"/>
      <dgm:spPr/>
    </dgm:pt>
    <dgm:pt modelId="{6DFA2AF8-FA58-4B3A-B984-5ADA9238D88F}" type="pres">
      <dgm:prSet presAssocID="{69396FF3-E006-477B-BC13-4644FD25043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F5655A-A5D1-4EAF-B984-B22D40E698A4}" type="pres">
      <dgm:prSet presAssocID="{04828344-D8A0-4144-8C03-42E9767ABFDE}" presName="spacer" presStyleCnt="0"/>
      <dgm:spPr/>
    </dgm:pt>
    <dgm:pt modelId="{0998C297-E34D-4ACF-9D1D-C7571CFFD547}" type="pres">
      <dgm:prSet presAssocID="{75D4E215-9E44-464A-8BF0-8548993BFFB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F1DFC3A-CD2B-40AF-AFC6-320067554B06}" type="presOf" srcId="{AB18DFCB-5525-4287-893C-69ADE0159541}" destId="{4B8C6190-D8D6-4B72-AB48-44C5598EE57F}" srcOrd="0" destOrd="0" presId="urn:microsoft.com/office/officeart/2005/8/layout/vList2"/>
    <dgm:cxn modelId="{A81F175B-1DC1-4AB2-BF0E-78A69CA867D5}" srcId="{602A8B11-172F-479C-99BA-D919E6CE6854}" destId="{ABA15D1E-2B7D-40C2-B5ED-4D90FEFB2DB9}" srcOrd="0" destOrd="0" parTransId="{177125F4-9477-46DA-98DF-8F36AF87B104}" sibTransId="{893595EF-7ADF-4BEF-AA54-B7C077A77FF5}"/>
    <dgm:cxn modelId="{5E4F714F-D90D-4D39-92DD-BC64946DA37A}" srcId="{602A8B11-172F-479C-99BA-D919E6CE6854}" destId="{69396FF3-E006-477B-BC13-4644FD250438}" srcOrd="2" destOrd="0" parTransId="{7B8367F8-EF96-4677-B671-8CC730FFEABC}" sibTransId="{04828344-D8A0-4144-8C03-42E9767ABFDE}"/>
    <dgm:cxn modelId="{0FE39682-43BE-46EF-B6C0-E1276A28CD5C}" srcId="{602A8B11-172F-479C-99BA-D919E6CE6854}" destId="{AB18DFCB-5525-4287-893C-69ADE0159541}" srcOrd="1" destOrd="0" parTransId="{98571D17-8823-441C-8BDF-0B7081AF1813}" sibTransId="{AB0C267B-5743-411B-BE6B-184E49A6A865}"/>
    <dgm:cxn modelId="{BF9CEAAC-4EB8-42A4-B58D-9E5D7E385556}" type="presOf" srcId="{ABA15D1E-2B7D-40C2-B5ED-4D90FEFB2DB9}" destId="{23EDE355-4354-4AC6-A2DF-1D063C8F6481}" srcOrd="0" destOrd="0" presId="urn:microsoft.com/office/officeart/2005/8/layout/vList2"/>
    <dgm:cxn modelId="{2BD20EB3-E750-41D3-BC79-6586562BC8F5}" type="presOf" srcId="{602A8B11-172F-479C-99BA-D919E6CE6854}" destId="{A25BA51F-AAB5-45C8-9F20-21F75560DB15}" srcOrd="0" destOrd="0" presId="urn:microsoft.com/office/officeart/2005/8/layout/vList2"/>
    <dgm:cxn modelId="{B02EB0B8-22DE-411C-ADFC-775D7FD9ED44}" type="presOf" srcId="{69396FF3-E006-477B-BC13-4644FD250438}" destId="{6DFA2AF8-FA58-4B3A-B984-5ADA9238D88F}" srcOrd="0" destOrd="0" presId="urn:microsoft.com/office/officeart/2005/8/layout/vList2"/>
    <dgm:cxn modelId="{AF1B35D3-4CB4-4011-AFCC-FDF4D5D93427}" type="presOf" srcId="{75D4E215-9E44-464A-8BF0-8548993BFFBD}" destId="{0998C297-E34D-4ACF-9D1D-C7571CFFD547}" srcOrd="0" destOrd="0" presId="urn:microsoft.com/office/officeart/2005/8/layout/vList2"/>
    <dgm:cxn modelId="{174FFFD4-3148-4C74-BAB5-FE7DC29E7593}" srcId="{602A8B11-172F-479C-99BA-D919E6CE6854}" destId="{75D4E215-9E44-464A-8BF0-8548993BFFBD}" srcOrd="3" destOrd="0" parTransId="{C9D99D0E-4915-47D3-97CE-4A73911DA2CD}" sibTransId="{EAB27A53-CABC-4798-99E0-7BF375ED2B0D}"/>
    <dgm:cxn modelId="{55472A42-8A96-4F89-97AD-0521D545BEA5}" type="presParOf" srcId="{A25BA51F-AAB5-45C8-9F20-21F75560DB15}" destId="{23EDE355-4354-4AC6-A2DF-1D063C8F6481}" srcOrd="0" destOrd="0" presId="urn:microsoft.com/office/officeart/2005/8/layout/vList2"/>
    <dgm:cxn modelId="{1AA72091-E13D-4C7D-9141-26C1C68322AE}" type="presParOf" srcId="{A25BA51F-AAB5-45C8-9F20-21F75560DB15}" destId="{B060C0A6-B81F-4AA9-BB11-5732E3F580EF}" srcOrd="1" destOrd="0" presId="urn:microsoft.com/office/officeart/2005/8/layout/vList2"/>
    <dgm:cxn modelId="{4B1CDE20-BCE3-4CEE-BEC0-B3FF3D66F0AC}" type="presParOf" srcId="{A25BA51F-AAB5-45C8-9F20-21F75560DB15}" destId="{4B8C6190-D8D6-4B72-AB48-44C5598EE57F}" srcOrd="2" destOrd="0" presId="urn:microsoft.com/office/officeart/2005/8/layout/vList2"/>
    <dgm:cxn modelId="{A5D662FB-0C55-4CE8-ACB2-8A29B3278BD1}" type="presParOf" srcId="{A25BA51F-AAB5-45C8-9F20-21F75560DB15}" destId="{F3D1E160-C7FD-4BB9-A19A-FC3A0889EF78}" srcOrd="3" destOrd="0" presId="urn:microsoft.com/office/officeart/2005/8/layout/vList2"/>
    <dgm:cxn modelId="{B84FFB2A-9282-4DEC-8A97-E4EC7EE22C08}" type="presParOf" srcId="{A25BA51F-AAB5-45C8-9F20-21F75560DB15}" destId="{6DFA2AF8-FA58-4B3A-B984-5ADA9238D88F}" srcOrd="4" destOrd="0" presId="urn:microsoft.com/office/officeart/2005/8/layout/vList2"/>
    <dgm:cxn modelId="{28B5AA9B-8604-4EC2-8814-2E38D56896B2}" type="presParOf" srcId="{A25BA51F-AAB5-45C8-9F20-21F75560DB15}" destId="{82F5655A-A5D1-4EAF-B984-B22D40E698A4}" srcOrd="5" destOrd="0" presId="urn:microsoft.com/office/officeart/2005/8/layout/vList2"/>
    <dgm:cxn modelId="{C2B92840-F684-4351-918B-656EAEF4BC8F}" type="presParOf" srcId="{A25BA51F-AAB5-45C8-9F20-21F75560DB15}" destId="{0998C297-E34D-4ACF-9D1D-C7571CFFD5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D98622-848B-4CF4-9A65-B5FB6D5B443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CF813B9-33EE-4DAC-B738-B85DCD6EDD68}">
      <dgm:prSet custT="1"/>
      <dgm:spPr/>
      <dgm:t>
        <a:bodyPr/>
        <a:lstStyle/>
        <a:p>
          <a:r>
            <a:rPr lang="hr-HR" sz="2400" dirty="0"/>
            <a:t>Uništavanje i paljenje materijalnih dobara</a:t>
          </a:r>
          <a:endParaRPr lang="en-US" sz="2400" dirty="0"/>
        </a:p>
      </dgm:t>
    </dgm:pt>
    <dgm:pt modelId="{B449B27D-0F24-4AB6-B106-C902F2DFC6A7}" type="parTrans" cxnId="{096BE1FA-ED90-4A38-8E11-831ACBC5C133}">
      <dgm:prSet/>
      <dgm:spPr/>
      <dgm:t>
        <a:bodyPr/>
        <a:lstStyle/>
        <a:p>
          <a:endParaRPr lang="en-US"/>
        </a:p>
      </dgm:t>
    </dgm:pt>
    <dgm:pt modelId="{8246AEB0-4939-404F-A50F-0FE7D26A3657}" type="sibTrans" cxnId="{096BE1FA-ED90-4A38-8E11-831ACBC5C133}">
      <dgm:prSet/>
      <dgm:spPr/>
      <dgm:t>
        <a:bodyPr/>
        <a:lstStyle/>
        <a:p>
          <a:endParaRPr lang="en-US"/>
        </a:p>
      </dgm:t>
    </dgm:pt>
    <dgm:pt modelId="{DAA8A2D2-2292-4DE5-9394-1442BFE18EC6}">
      <dgm:prSet custT="1"/>
      <dgm:spPr/>
      <dgm:t>
        <a:bodyPr/>
        <a:lstStyle/>
        <a:p>
          <a:r>
            <a:rPr lang="hr-HR" sz="2400" dirty="0"/>
            <a:t>Stanovništvo napuštalo svoja ognjišta i bježalo u sigurnije krajeve</a:t>
          </a:r>
          <a:endParaRPr lang="en-US" sz="2400" dirty="0"/>
        </a:p>
      </dgm:t>
    </dgm:pt>
    <dgm:pt modelId="{103A019F-D412-4CE4-8085-81516CADC2D1}" type="parTrans" cxnId="{09A8F8D3-897C-408A-9B3A-C70A5A31360C}">
      <dgm:prSet/>
      <dgm:spPr/>
      <dgm:t>
        <a:bodyPr/>
        <a:lstStyle/>
        <a:p>
          <a:endParaRPr lang="hr-HR"/>
        </a:p>
      </dgm:t>
    </dgm:pt>
    <dgm:pt modelId="{32AA2575-A35B-4A9C-A7F1-34D9CA762458}" type="sibTrans" cxnId="{09A8F8D3-897C-408A-9B3A-C70A5A31360C}">
      <dgm:prSet/>
      <dgm:spPr/>
      <dgm:t>
        <a:bodyPr/>
        <a:lstStyle/>
        <a:p>
          <a:endParaRPr lang="hr-HR"/>
        </a:p>
      </dgm:t>
    </dgm:pt>
    <dgm:pt modelId="{0DA481C2-F448-43B1-9D05-873EE1CA1154}">
      <dgm:prSet custT="1"/>
      <dgm:spPr/>
      <dgm:t>
        <a:bodyPr/>
        <a:lstStyle/>
        <a:p>
          <a:r>
            <a:rPr lang="hr-HR" sz="2400" dirty="0"/>
            <a:t>Posljedica tih promjena smanjenje broja stanovnika te gospodarsko, kulturno i političko slabljenje Hrvatske</a:t>
          </a:r>
          <a:endParaRPr lang="en-US" sz="2400" dirty="0"/>
        </a:p>
      </dgm:t>
    </dgm:pt>
    <dgm:pt modelId="{DBB0BAB0-4A0D-4B6B-96EF-7735F2E50719}" type="parTrans" cxnId="{285E837F-AFCD-4DD4-86A3-A1BFCA7F3E0C}">
      <dgm:prSet/>
      <dgm:spPr/>
      <dgm:t>
        <a:bodyPr/>
        <a:lstStyle/>
        <a:p>
          <a:endParaRPr lang="hr-HR"/>
        </a:p>
      </dgm:t>
    </dgm:pt>
    <dgm:pt modelId="{56481847-00E3-4FA1-991A-59282613157E}" type="sibTrans" cxnId="{285E837F-AFCD-4DD4-86A3-A1BFCA7F3E0C}">
      <dgm:prSet/>
      <dgm:spPr/>
      <dgm:t>
        <a:bodyPr/>
        <a:lstStyle/>
        <a:p>
          <a:endParaRPr lang="hr-HR"/>
        </a:p>
      </dgm:t>
    </dgm:pt>
    <dgm:pt modelId="{9CB14BF2-2A71-406C-98DD-CFC41F72939B}">
      <dgm:prSet custT="1"/>
      <dgm:spPr/>
      <dgm:t>
        <a:bodyPr/>
        <a:lstStyle/>
        <a:p>
          <a:r>
            <a:rPr lang="hr-HR" sz="2400" dirty="0"/>
            <a:t>Kršćansku se djecu otimalo od roditelja i preobraćalo na islam</a:t>
          </a:r>
          <a:endParaRPr lang="en-US" sz="2400" dirty="0"/>
        </a:p>
      </dgm:t>
    </dgm:pt>
    <dgm:pt modelId="{C76FF856-8992-4592-BE3F-72B7F50C49EE}" type="parTrans" cxnId="{136F3EB6-9B3D-4F69-BBE5-384AEC2AC940}">
      <dgm:prSet/>
      <dgm:spPr/>
    </dgm:pt>
    <dgm:pt modelId="{05512B7E-E0CE-4623-9FCB-F1E84D52867C}" type="sibTrans" cxnId="{136F3EB6-9B3D-4F69-BBE5-384AEC2AC940}">
      <dgm:prSet/>
      <dgm:spPr/>
    </dgm:pt>
    <dgm:pt modelId="{2DC0B424-4138-4D22-A163-6677C21EBFC1}">
      <dgm:prSet custT="1"/>
      <dgm:spPr/>
      <dgm:t>
        <a:bodyPr/>
        <a:lstStyle/>
        <a:p>
          <a:r>
            <a:rPr lang="hr-HR" sz="2400" dirty="0"/>
            <a:t>Postrojbe janjičara popunjavane su kršćanskom djecom</a:t>
          </a:r>
          <a:endParaRPr lang="en-US" sz="2400" dirty="0"/>
        </a:p>
      </dgm:t>
    </dgm:pt>
    <dgm:pt modelId="{3AA21CFA-733C-4024-A6D6-BF027D95B685}" type="parTrans" cxnId="{D26E7902-FBC7-4999-BD94-ABE4C5525851}">
      <dgm:prSet/>
      <dgm:spPr/>
    </dgm:pt>
    <dgm:pt modelId="{67AC4BB3-94EE-4F17-B549-3A4E8485D177}" type="sibTrans" cxnId="{D26E7902-FBC7-4999-BD94-ABE4C5525851}">
      <dgm:prSet/>
      <dgm:spPr/>
    </dgm:pt>
    <dgm:pt modelId="{A51E8AF6-2E77-468F-819C-8EBD86F9CF4F}" type="pres">
      <dgm:prSet presAssocID="{22D98622-848B-4CF4-9A65-B5FB6D5B4437}" presName="linear" presStyleCnt="0">
        <dgm:presLayoutVars>
          <dgm:animLvl val="lvl"/>
          <dgm:resizeHandles val="exact"/>
        </dgm:presLayoutVars>
      </dgm:prSet>
      <dgm:spPr/>
    </dgm:pt>
    <dgm:pt modelId="{F0BFD3F3-A3FD-4DAB-94D7-D55BFCD54911}" type="pres">
      <dgm:prSet presAssocID="{ECF813B9-33EE-4DAC-B738-B85DCD6EDD6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99738FB-3FE2-4370-8716-A9EE13127088}" type="pres">
      <dgm:prSet presAssocID="{8246AEB0-4939-404F-A50F-0FE7D26A3657}" presName="spacer" presStyleCnt="0"/>
      <dgm:spPr/>
    </dgm:pt>
    <dgm:pt modelId="{482CBFB8-4D9F-44A5-8418-02E72AC99416}" type="pres">
      <dgm:prSet presAssocID="{9CB14BF2-2A71-406C-98DD-CFC41F72939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6BC4039-3437-4534-9E3C-EDA119BF41E5}" type="pres">
      <dgm:prSet presAssocID="{05512B7E-E0CE-4623-9FCB-F1E84D52867C}" presName="spacer" presStyleCnt="0"/>
      <dgm:spPr/>
    </dgm:pt>
    <dgm:pt modelId="{DF3C8772-8E04-4960-8683-1A94EE65F91C}" type="pres">
      <dgm:prSet presAssocID="{2DC0B424-4138-4D22-A163-6677C21EBFC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0FBC581-CD77-4A12-9DD2-0D070E78D9D1}" type="pres">
      <dgm:prSet presAssocID="{67AC4BB3-94EE-4F17-B549-3A4E8485D177}" presName="spacer" presStyleCnt="0"/>
      <dgm:spPr/>
    </dgm:pt>
    <dgm:pt modelId="{A22A18C2-D3EB-4A6C-8C38-2F2E6D0AE465}" type="pres">
      <dgm:prSet presAssocID="{DAA8A2D2-2292-4DE5-9394-1442BFE18EC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733254B-41BB-4541-8C7A-563A0466CF0F}" type="pres">
      <dgm:prSet presAssocID="{32AA2575-A35B-4A9C-A7F1-34D9CA762458}" presName="spacer" presStyleCnt="0"/>
      <dgm:spPr/>
    </dgm:pt>
    <dgm:pt modelId="{9DA381FD-223E-4802-8929-F47996D26C01}" type="pres">
      <dgm:prSet presAssocID="{0DA481C2-F448-43B1-9D05-873EE1CA115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26E7902-FBC7-4999-BD94-ABE4C5525851}" srcId="{22D98622-848B-4CF4-9A65-B5FB6D5B4437}" destId="{2DC0B424-4138-4D22-A163-6677C21EBFC1}" srcOrd="2" destOrd="0" parTransId="{3AA21CFA-733C-4024-A6D6-BF027D95B685}" sibTransId="{67AC4BB3-94EE-4F17-B549-3A4E8485D177}"/>
    <dgm:cxn modelId="{285E837F-AFCD-4DD4-86A3-A1BFCA7F3E0C}" srcId="{22D98622-848B-4CF4-9A65-B5FB6D5B4437}" destId="{0DA481C2-F448-43B1-9D05-873EE1CA1154}" srcOrd="4" destOrd="0" parTransId="{DBB0BAB0-4A0D-4B6B-96EF-7735F2E50719}" sibTransId="{56481847-00E3-4FA1-991A-59282613157E}"/>
    <dgm:cxn modelId="{CAA83389-7E51-43D6-8E87-806C51BCBAA2}" type="presOf" srcId="{2DC0B424-4138-4D22-A163-6677C21EBFC1}" destId="{DF3C8772-8E04-4960-8683-1A94EE65F91C}" srcOrd="0" destOrd="0" presId="urn:microsoft.com/office/officeart/2005/8/layout/vList2"/>
    <dgm:cxn modelId="{21CA4C9D-E12A-4158-AD0A-9474AC6A8CD1}" type="presOf" srcId="{DAA8A2D2-2292-4DE5-9394-1442BFE18EC6}" destId="{A22A18C2-D3EB-4A6C-8C38-2F2E6D0AE465}" srcOrd="0" destOrd="0" presId="urn:microsoft.com/office/officeart/2005/8/layout/vList2"/>
    <dgm:cxn modelId="{8E5AA6A4-3C8C-4830-A5BA-D98D230B45B9}" type="presOf" srcId="{9CB14BF2-2A71-406C-98DD-CFC41F72939B}" destId="{482CBFB8-4D9F-44A5-8418-02E72AC99416}" srcOrd="0" destOrd="0" presId="urn:microsoft.com/office/officeart/2005/8/layout/vList2"/>
    <dgm:cxn modelId="{136F3EB6-9B3D-4F69-BBE5-384AEC2AC940}" srcId="{22D98622-848B-4CF4-9A65-B5FB6D5B4437}" destId="{9CB14BF2-2A71-406C-98DD-CFC41F72939B}" srcOrd="1" destOrd="0" parTransId="{C76FF856-8992-4592-BE3F-72B7F50C49EE}" sibTransId="{05512B7E-E0CE-4623-9FCB-F1E84D52867C}"/>
    <dgm:cxn modelId="{09A8F8D3-897C-408A-9B3A-C70A5A31360C}" srcId="{22D98622-848B-4CF4-9A65-B5FB6D5B4437}" destId="{DAA8A2D2-2292-4DE5-9394-1442BFE18EC6}" srcOrd="3" destOrd="0" parTransId="{103A019F-D412-4CE4-8085-81516CADC2D1}" sibTransId="{32AA2575-A35B-4A9C-A7F1-34D9CA762458}"/>
    <dgm:cxn modelId="{352C48D5-4016-4B51-99E3-FB8B199054F5}" type="presOf" srcId="{ECF813B9-33EE-4DAC-B738-B85DCD6EDD68}" destId="{F0BFD3F3-A3FD-4DAB-94D7-D55BFCD54911}" srcOrd="0" destOrd="0" presId="urn:microsoft.com/office/officeart/2005/8/layout/vList2"/>
    <dgm:cxn modelId="{1D19BDE5-EB10-46F1-BE11-FEE79D202717}" type="presOf" srcId="{0DA481C2-F448-43B1-9D05-873EE1CA1154}" destId="{9DA381FD-223E-4802-8929-F47996D26C01}" srcOrd="0" destOrd="0" presId="urn:microsoft.com/office/officeart/2005/8/layout/vList2"/>
    <dgm:cxn modelId="{EEF7FAF4-8F5D-43CE-8E5C-A28C0F86767E}" type="presOf" srcId="{22D98622-848B-4CF4-9A65-B5FB6D5B4437}" destId="{A51E8AF6-2E77-468F-819C-8EBD86F9CF4F}" srcOrd="0" destOrd="0" presId="urn:microsoft.com/office/officeart/2005/8/layout/vList2"/>
    <dgm:cxn modelId="{096BE1FA-ED90-4A38-8E11-831ACBC5C133}" srcId="{22D98622-848B-4CF4-9A65-B5FB6D5B4437}" destId="{ECF813B9-33EE-4DAC-B738-B85DCD6EDD68}" srcOrd="0" destOrd="0" parTransId="{B449B27D-0F24-4AB6-B106-C902F2DFC6A7}" sibTransId="{8246AEB0-4939-404F-A50F-0FE7D26A3657}"/>
    <dgm:cxn modelId="{0611FE5B-F7BA-4E97-8F7D-5B40CCB2EFDF}" type="presParOf" srcId="{A51E8AF6-2E77-468F-819C-8EBD86F9CF4F}" destId="{F0BFD3F3-A3FD-4DAB-94D7-D55BFCD54911}" srcOrd="0" destOrd="0" presId="urn:microsoft.com/office/officeart/2005/8/layout/vList2"/>
    <dgm:cxn modelId="{A0AD0A3F-44E6-4DE5-BBBF-E46512FF6698}" type="presParOf" srcId="{A51E8AF6-2E77-468F-819C-8EBD86F9CF4F}" destId="{F99738FB-3FE2-4370-8716-A9EE13127088}" srcOrd="1" destOrd="0" presId="urn:microsoft.com/office/officeart/2005/8/layout/vList2"/>
    <dgm:cxn modelId="{B4BE9973-F845-4A3F-9F08-5F7A42188A68}" type="presParOf" srcId="{A51E8AF6-2E77-468F-819C-8EBD86F9CF4F}" destId="{482CBFB8-4D9F-44A5-8418-02E72AC99416}" srcOrd="2" destOrd="0" presId="urn:microsoft.com/office/officeart/2005/8/layout/vList2"/>
    <dgm:cxn modelId="{ECA8DABE-2A01-4121-A946-9337094B4C2E}" type="presParOf" srcId="{A51E8AF6-2E77-468F-819C-8EBD86F9CF4F}" destId="{36BC4039-3437-4534-9E3C-EDA119BF41E5}" srcOrd="3" destOrd="0" presId="urn:microsoft.com/office/officeart/2005/8/layout/vList2"/>
    <dgm:cxn modelId="{D26EFFDD-A1F2-45A7-942F-4D9B5190FEC5}" type="presParOf" srcId="{A51E8AF6-2E77-468F-819C-8EBD86F9CF4F}" destId="{DF3C8772-8E04-4960-8683-1A94EE65F91C}" srcOrd="4" destOrd="0" presId="urn:microsoft.com/office/officeart/2005/8/layout/vList2"/>
    <dgm:cxn modelId="{DD3063FE-519D-4D84-966F-CBC902CEEE15}" type="presParOf" srcId="{A51E8AF6-2E77-468F-819C-8EBD86F9CF4F}" destId="{30FBC581-CD77-4A12-9DD2-0D070E78D9D1}" srcOrd="5" destOrd="0" presId="urn:microsoft.com/office/officeart/2005/8/layout/vList2"/>
    <dgm:cxn modelId="{11BD004B-285A-4AFD-9E45-9FAA8FEA930B}" type="presParOf" srcId="{A51E8AF6-2E77-468F-819C-8EBD86F9CF4F}" destId="{A22A18C2-D3EB-4A6C-8C38-2F2E6D0AE465}" srcOrd="6" destOrd="0" presId="urn:microsoft.com/office/officeart/2005/8/layout/vList2"/>
    <dgm:cxn modelId="{64AE530F-3562-4B82-B95D-F8D7F02D6354}" type="presParOf" srcId="{A51E8AF6-2E77-468F-819C-8EBD86F9CF4F}" destId="{8733254B-41BB-4541-8C7A-563A0466CF0F}" srcOrd="7" destOrd="0" presId="urn:microsoft.com/office/officeart/2005/8/layout/vList2"/>
    <dgm:cxn modelId="{2C6CC9F2-F1C6-43AA-BE44-34FB5D285767}" type="presParOf" srcId="{A51E8AF6-2E77-468F-819C-8EBD86F9CF4F}" destId="{9DA381FD-223E-4802-8929-F47996D26C0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A2D2D2-D1AC-4116-ABDD-F1EE7B48598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87BA98C-4833-4F15-B555-62262865B02D}">
      <dgm:prSet custT="1"/>
      <dgm:spPr/>
      <dgm:t>
        <a:bodyPr/>
        <a:lstStyle/>
        <a:p>
          <a:r>
            <a:rPr lang="hr-HR" sz="2400" dirty="0"/>
            <a:t>Islamizacija na osvojenim područjima</a:t>
          </a:r>
          <a:endParaRPr lang="en-US" sz="2400" dirty="0"/>
        </a:p>
      </dgm:t>
    </dgm:pt>
    <dgm:pt modelId="{009A2986-F8EC-4338-8783-139560D9C522}" type="parTrans" cxnId="{35D959C0-CD7C-45FC-8B8D-AA91940212FA}">
      <dgm:prSet/>
      <dgm:spPr/>
      <dgm:t>
        <a:bodyPr/>
        <a:lstStyle/>
        <a:p>
          <a:endParaRPr lang="en-US"/>
        </a:p>
      </dgm:t>
    </dgm:pt>
    <dgm:pt modelId="{5C90C4A7-8CAB-4808-BAB0-AC02296B90C5}" type="sibTrans" cxnId="{35D959C0-CD7C-45FC-8B8D-AA91940212FA}">
      <dgm:prSet/>
      <dgm:spPr/>
      <dgm:t>
        <a:bodyPr/>
        <a:lstStyle/>
        <a:p>
          <a:endParaRPr lang="en-US"/>
        </a:p>
      </dgm:t>
    </dgm:pt>
    <dgm:pt modelId="{C0C77804-47E3-4033-8E2B-054EAA248716}">
      <dgm:prSet custT="1"/>
      <dgm:spPr/>
      <dgm:t>
        <a:bodyPr/>
        <a:lstStyle/>
        <a:p>
          <a:r>
            <a:rPr lang="hr-HR" sz="2400" dirty="0"/>
            <a:t>Najdublje korijene islamizacija ostavila u Bosni</a:t>
          </a:r>
          <a:endParaRPr lang="en-US" sz="2400" dirty="0"/>
        </a:p>
      </dgm:t>
    </dgm:pt>
    <dgm:pt modelId="{B3749ABA-29B5-45E8-A974-39FF41D5F195}" type="parTrans" cxnId="{5BAA50AB-79DF-4D04-8046-503D85F0834F}">
      <dgm:prSet/>
      <dgm:spPr/>
    </dgm:pt>
    <dgm:pt modelId="{E35A3097-8F2C-4EB2-971E-1AEE65E0AF76}" type="sibTrans" cxnId="{5BAA50AB-79DF-4D04-8046-503D85F0834F}">
      <dgm:prSet/>
      <dgm:spPr/>
    </dgm:pt>
    <dgm:pt modelId="{179080C5-9594-40F1-8AA6-D175144A649A}">
      <dgm:prSet custT="1"/>
      <dgm:spPr/>
      <dgm:t>
        <a:bodyPr/>
        <a:lstStyle/>
        <a:p>
          <a:r>
            <a:rPr lang="hr-HR" sz="2400" dirty="0"/>
            <a:t>Razlog je slaba crkvena organizacija</a:t>
          </a:r>
          <a:endParaRPr lang="en-US" sz="2400" dirty="0"/>
        </a:p>
      </dgm:t>
    </dgm:pt>
    <dgm:pt modelId="{194928A9-8922-4393-9C0B-A5B62D99BFC9}" type="parTrans" cxnId="{5225B071-2077-4D52-A5A3-9B8AE249DD17}">
      <dgm:prSet/>
      <dgm:spPr/>
    </dgm:pt>
    <dgm:pt modelId="{C9B9148D-A1C5-4706-8B97-4D892DA02E6B}" type="sibTrans" cxnId="{5225B071-2077-4D52-A5A3-9B8AE249DD17}">
      <dgm:prSet/>
      <dgm:spPr/>
    </dgm:pt>
    <dgm:pt modelId="{19E4837A-B8CB-4CEF-B9E5-7CC59487D1AC}">
      <dgm:prSet custT="1"/>
      <dgm:spPr/>
      <dgm:t>
        <a:bodyPr/>
        <a:lstStyle/>
        <a:p>
          <a:r>
            <a:rPr lang="hr-HR" sz="2400" dirty="0"/>
            <a:t>Islamizaciji Bosne pogodovala i mogućnost  napredovanja ljudi do najviših položaja</a:t>
          </a:r>
          <a:endParaRPr lang="en-US" sz="2400" dirty="0"/>
        </a:p>
      </dgm:t>
    </dgm:pt>
    <dgm:pt modelId="{4DDE3EED-AA95-4F2B-A9EA-B244D21629F2}" type="parTrans" cxnId="{515A8D9B-852D-4EBA-A60A-0870FA48B785}">
      <dgm:prSet/>
      <dgm:spPr/>
    </dgm:pt>
    <dgm:pt modelId="{DF3C46A3-3A4F-49CB-987B-78A82F1B4A94}" type="sibTrans" cxnId="{515A8D9B-852D-4EBA-A60A-0870FA48B785}">
      <dgm:prSet/>
      <dgm:spPr/>
    </dgm:pt>
    <dgm:pt modelId="{8B158B55-E1B8-4B4F-8C8F-AFBF66872F7C}">
      <dgm:prSet custT="1"/>
      <dgm:spPr/>
      <dgm:t>
        <a:bodyPr/>
        <a:lstStyle/>
        <a:p>
          <a:r>
            <a:rPr lang="hr-HR" sz="2400" dirty="0"/>
            <a:t>Hrvatski i srpski jezik se zbog islamizacije koristili kao diplomatski jezici u međunarodnim pregovorima</a:t>
          </a:r>
          <a:endParaRPr lang="en-US" sz="2400" dirty="0"/>
        </a:p>
      </dgm:t>
    </dgm:pt>
    <dgm:pt modelId="{D17A28C8-C736-4E58-8E3E-E06955EB77EF}" type="parTrans" cxnId="{F15BCA1A-D613-40D6-8E5D-AD9AF9F089A1}">
      <dgm:prSet/>
      <dgm:spPr/>
    </dgm:pt>
    <dgm:pt modelId="{994A125F-EA37-4E5D-A865-A7817A1F6FF4}" type="sibTrans" cxnId="{F15BCA1A-D613-40D6-8E5D-AD9AF9F089A1}">
      <dgm:prSet/>
      <dgm:spPr/>
    </dgm:pt>
    <dgm:pt modelId="{025AB8AA-BE20-4DFD-9C89-24471A94EC31}" type="pres">
      <dgm:prSet presAssocID="{27A2D2D2-D1AC-4116-ABDD-F1EE7B485988}" presName="linear" presStyleCnt="0">
        <dgm:presLayoutVars>
          <dgm:animLvl val="lvl"/>
          <dgm:resizeHandles val="exact"/>
        </dgm:presLayoutVars>
      </dgm:prSet>
      <dgm:spPr/>
    </dgm:pt>
    <dgm:pt modelId="{197C7D05-BDDD-4842-A331-25356A10FD65}" type="pres">
      <dgm:prSet presAssocID="{487BA98C-4833-4F15-B555-62262865B02D}" presName="parentText" presStyleLbl="node1" presStyleIdx="0" presStyleCnt="5" custLinFactNeighborX="-277" custLinFactNeighborY="-7016">
        <dgm:presLayoutVars>
          <dgm:chMax val="0"/>
          <dgm:bulletEnabled val="1"/>
        </dgm:presLayoutVars>
      </dgm:prSet>
      <dgm:spPr/>
    </dgm:pt>
    <dgm:pt modelId="{494C0A50-154D-4A64-9126-2B9D92433F7E}" type="pres">
      <dgm:prSet presAssocID="{5C90C4A7-8CAB-4808-BAB0-AC02296B90C5}" presName="spacer" presStyleCnt="0"/>
      <dgm:spPr/>
    </dgm:pt>
    <dgm:pt modelId="{13C7FC0B-C33F-4A89-A183-1DE5E1A18283}" type="pres">
      <dgm:prSet presAssocID="{C0C77804-47E3-4033-8E2B-054EAA24871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175E1E1-01BC-48F4-A433-281F866A32D6}" type="pres">
      <dgm:prSet presAssocID="{E35A3097-8F2C-4EB2-971E-1AEE65E0AF76}" presName="spacer" presStyleCnt="0"/>
      <dgm:spPr/>
    </dgm:pt>
    <dgm:pt modelId="{C8DC9612-62FD-42A6-9531-4996B06830CF}" type="pres">
      <dgm:prSet presAssocID="{179080C5-9594-40F1-8AA6-D175144A649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D9D2019-8E44-4C4B-BA51-4863AF4A129D}" type="pres">
      <dgm:prSet presAssocID="{C9B9148D-A1C5-4706-8B97-4D892DA02E6B}" presName="spacer" presStyleCnt="0"/>
      <dgm:spPr/>
    </dgm:pt>
    <dgm:pt modelId="{80FDDD17-C95D-4419-9158-204A6CCAC1ED}" type="pres">
      <dgm:prSet presAssocID="{19E4837A-B8CB-4CEF-B9E5-7CC59487D1A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88BE0AF-1DAF-4D2E-B9F5-962440957216}" type="pres">
      <dgm:prSet presAssocID="{DF3C46A3-3A4F-49CB-987B-78A82F1B4A94}" presName="spacer" presStyleCnt="0"/>
      <dgm:spPr/>
    </dgm:pt>
    <dgm:pt modelId="{66AEB1F2-DDFC-4E8F-B011-7689E59AD506}" type="pres">
      <dgm:prSet presAssocID="{8B158B55-E1B8-4B4F-8C8F-AFBF66872F7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7AC1E00-5027-4041-BA31-11555A6735BB}" type="presOf" srcId="{C0C77804-47E3-4033-8E2B-054EAA248716}" destId="{13C7FC0B-C33F-4A89-A183-1DE5E1A18283}" srcOrd="0" destOrd="0" presId="urn:microsoft.com/office/officeart/2005/8/layout/vList2"/>
    <dgm:cxn modelId="{F15BCA1A-D613-40D6-8E5D-AD9AF9F089A1}" srcId="{27A2D2D2-D1AC-4116-ABDD-F1EE7B485988}" destId="{8B158B55-E1B8-4B4F-8C8F-AFBF66872F7C}" srcOrd="4" destOrd="0" parTransId="{D17A28C8-C736-4E58-8E3E-E06955EB77EF}" sibTransId="{994A125F-EA37-4E5D-A865-A7817A1F6FF4}"/>
    <dgm:cxn modelId="{16650D31-C442-439B-B4D2-557A5371FD56}" type="presOf" srcId="{179080C5-9594-40F1-8AA6-D175144A649A}" destId="{C8DC9612-62FD-42A6-9531-4996B06830CF}" srcOrd="0" destOrd="0" presId="urn:microsoft.com/office/officeart/2005/8/layout/vList2"/>
    <dgm:cxn modelId="{5225B071-2077-4D52-A5A3-9B8AE249DD17}" srcId="{27A2D2D2-D1AC-4116-ABDD-F1EE7B485988}" destId="{179080C5-9594-40F1-8AA6-D175144A649A}" srcOrd="2" destOrd="0" parTransId="{194928A9-8922-4393-9C0B-A5B62D99BFC9}" sibTransId="{C9B9148D-A1C5-4706-8B97-4D892DA02E6B}"/>
    <dgm:cxn modelId="{515A8D9B-852D-4EBA-A60A-0870FA48B785}" srcId="{27A2D2D2-D1AC-4116-ABDD-F1EE7B485988}" destId="{19E4837A-B8CB-4CEF-B9E5-7CC59487D1AC}" srcOrd="3" destOrd="0" parTransId="{4DDE3EED-AA95-4F2B-A9EA-B244D21629F2}" sibTransId="{DF3C46A3-3A4F-49CB-987B-78A82F1B4A94}"/>
    <dgm:cxn modelId="{27E19AA1-68E7-46C7-B807-D278766A13B6}" type="presOf" srcId="{19E4837A-B8CB-4CEF-B9E5-7CC59487D1AC}" destId="{80FDDD17-C95D-4419-9158-204A6CCAC1ED}" srcOrd="0" destOrd="0" presId="urn:microsoft.com/office/officeart/2005/8/layout/vList2"/>
    <dgm:cxn modelId="{5BAA50AB-79DF-4D04-8046-503D85F0834F}" srcId="{27A2D2D2-D1AC-4116-ABDD-F1EE7B485988}" destId="{C0C77804-47E3-4033-8E2B-054EAA248716}" srcOrd="1" destOrd="0" parTransId="{B3749ABA-29B5-45E8-A974-39FF41D5F195}" sibTransId="{E35A3097-8F2C-4EB2-971E-1AEE65E0AF76}"/>
    <dgm:cxn modelId="{35D959C0-CD7C-45FC-8B8D-AA91940212FA}" srcId="{27A2D2D2-D1AC-4116-ABDD-F1EE7B485988}" destId="{487BA98C-4833-4F15-B555-62262865B02D}" srcOrd="0" destOrd="0" parTransId="{009A2986-F8EC-4338-8783-139560D9C522}" sibTransId="{5C90C4A7-8CAB-4808-BAB0-AC02296B90C5}"/>
    <dgm:cxn modelId="{A0DC32C9-B750-44E8-AB7C-3CE9C9E2EFCB}" type="presOf" srcId="{487BA98C-4833-4F15-B555-62262865B02D}" destId="{197C7D05-BDDD-4842-A331-25356A10FD65}" srcOrd="0" destOrd="0" presId="urn:microsoft.com/office/officeart/2005/8/layout/vList2"/>
    <dgm:cxn modelId="{DB1E4ECC-0DF0-49DB-A8A5-B1E769755F70}" type="presOf" srcId="{27A2D2D2-D1AC-4116-ABDD-F1EE7B485988}" destId="{025AB8AA-BE20-4DFD-9C89-24471A94EC31}" srcOrd="0" destOrd="0" presId="urn:microsoft.com/office/officeart/2005/8/layout/vList2"/>
    <dgm:cxn modelId="{F1C544F5-EB0A-4B9E-A541-494FF2A6108B}" type="presOf" srcId="{8B158B55-E1B8-4B4F-8C8F-AFBF66872F7C}" destId="{66AEB1F2-DDFC-4E8F-B011-7689E59AD506}" srcOrd="0" destOrd="0" presId="urn:microsoft.com/office/officeart/2005/8/layout/vList2"/>
    <dgm:cxn modelId="{368148C1-4AF1-4C9B-B744-FDAF7A4FE712}" type="presParOf" srcId="{025AB8AA-BE20-4DFD-9C89-24471A94EC31}" destId="{197C7D05-BDDD-4842-A331-25356A10FD65}" srcOrd="0" destOrd="0" presId="urn:microsoft.com/office/officeart/2005/8/layout/vList2"/>
    <dgm:cxn modelId="{314F1A55-5634-4B74-A06C-073F87BCDC19}" type="presParOf" srcId="{025AB8AA-BE20-4DFD-9C89-24471A94EC31}" destId="{494C0A50-154D-4A64-9126-2B9D92433F7E}" srcOrd="1" destOrd="0" presId="urn:microsoft.com/office/officeart/2005/8/layout/vList2"/>
    <dgm:cxn modelId="{A09998B3-94B2-4D67-8CE2-C710F652CE75}" type="presParOf" srcId="{025AB8AA-BE20-4DFD-9C89-24471A94EC31}" destId="{13C7FC0B-C33F-4A89-A183-1DE5E1A18283}" srcOrd="2" destOrd="0" presId="urn:microsoft.com/office/officeart/2005/8/layout/vList2"/>
    <dgm:cxn modelId="{7571625F-157D-44DF-AF8A-0A7D3DE26B16}" type="presParOf" srcId="{025AB8AA-BE20-4DFD-9C89-24471A94EC31}" destId="{A175E1E1-01BC-48F4-A433-281F866A32D6}" srcOrd="3" destOrd="0" presId="urn:microsoft.com/office/officeart/2005/8/layout/vList2"/>
    <dgm:cxn modelId="{5DAB9E8D-61DE-4993-A0D1-60CE08E018D9}" type="presParOf" srcId="{025AB8AA-BE20-4DFD-9C89-24471A94EC31}" destId="{C8DC9612-62FD-42A6-9531-4996B06830CF}" srcOrd="4" destOrd="0" presId="urn:microsoft.com/office/officeart/2005/8/layout/vList2"/>
    <dgm:cxn modelId="{45AF6739-D985-4CFB-9395-B6D6B862086E}" type="presParOf" srcId="{025AB8AA-BE20-4DFD-9C89-24471A94EC31}" destId="{8D9D2019-8E44-4C4B-BA51-4863AF4A129D}" srcOrd="5" destOrd="0" presId="urn:microsoft.com/office/officeart/2005/8/layout/vList2"/>
    <dgm:cxn modelId="{594AD356-F795-4AAE-AAC0-49CED2DDBDFA}" type="presParOf" srcId="{025AB8AA-BE20-4DFD-9C89-24471A94EC31}" destId="{80FDDD17-C95D-4419-9158-204A6CCAC1ED}" srcOrd="6" destOrd="0" presId="urn:microsoft.com/office/officeart/2005/8/layout/vList2"/>
    <dgm:cxn modelId="{514CEA5C-28C6-4FAD-BDC7-4A5B458252FC}" type="presParOf" srcId="{025AB8AA-BE20-4DFD-9C89-24471A94EC31}" destId="{188BE0AF-1DAF-4D2E-B9F5-962440957216}" srcOrd="7" destOrd="0" presId="urn:microsoft.com/office/officeart/2005/8/layout/vList2"/>
    <dgm:cxn modelId="{D4861DBD-22FD-488E-A02A-A343E79D80E0}" type="presParOf" srcId="{025AB8AA-BE20-4DFD-9C89-24471A94EC31}" destId="{66AEB1F2-DDFC-4E8F-B011-7689E59AD50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6E9E80-7DB2-4462-BE41-D5FFACA85A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B761547-9A23-443F-BB3A-53C8C090C2DC}">
      <dgm:prSet custT="1"/>
      <dgm:spPr/>
      <dgm:t>
        <a:bodyPr/>
        <a:lstStyle/>
        <a:p>
          <a:r>
            <a:rPr lang="hr-HR" sz="2400" dirty="0"/>
            <a:t>Širenje islamske kulture na osvojenim područjima</a:t>
          </a:r>
          <a:endParaRPr lang="en-US" sz="2400" dirty="0"/>
        </a:p>
      </dgm:t>
    </dgm:pt>
    <dgm:pt modelId="{EAF66DB1-0C22-4E99-89F9-D7F1368A655F}" type="parTrans" cxnId="{9320D195-3ABF-4CCB-9C55-0186417D185B}">
      <dgm:prSet/>
      <dgm:spPr/>
      <dgm:t>
        <a:bodyPr/>
        <a:lstStyle/>
        <a:p>
          <a:endParaRPr lang="en-US"/>
        </a:p>
      </dgm:t>
    </dgm:pt>
    <dgm:pt modelId="{895D158E-4115-47C1-9EFE-A622CFE8CEA3}" type="sibTrans" cxnId="{9320D195-3ABF-4CCB-9C55-0186417D185B}">
      <dgm:prSet/>
      <dgm:spPr/>
      <dgm:t>
        <a:bodyPr/>
        <a:lstStyle/>
        <a:p>
          <a:endParaRPr lang="en-US"/>
        </a:p>
      </dgm:t>
    </dgm:pt>
    <dgm:pt modelId="{CF7CACA9-A37A-4A04-8363-790CAB95D9EB}">
      <dgm:prSet custT="1"/>
      <dgm:spPr/>
      <dgm:t>
        <a:bodyPr/>
        <a:lstStyle/>
        <a:p>
          <a:r>
            <a:rPr lang="hr-HR" sz="2400" dirty="0"/>
            <a:t>Žarišta kulture bile su prosvjetno-vjerske ustanove</a:t>
          </a:r>
          <a:endParaRPr lang="en-US" sz="2400" dirty="0"/>
        </a:p>
      </dgm:t>
    </dgm:pt>
    <dgm:pt modelId="{C17560F1-1BA9-434B-A1D8-69A3B8B7B698}" type="parTrans" cxnId="{6284FED1-8318-4051-9EC5-97F5DBFBF41C}">
      <dgm:prSet/>
      <dgm:spPr/>
    </dgm:pt>
    <dgm:pt modelId="{55F2AAC7-89BF-442B-967A-04D8C6D08471}" type="sibTrans" cxnId="{6284FED1-8318-4051-9EC5-97F5DBFBF41C}">
      <dgm:prSet/>
      <dgm:spPr/>
    </dgm:pt>
    <dgm:pt modelId="{834977BA-DE11-4F46-906C-DB7EA01B559D}">
      <dgm:prSet custT="1"/>
      <dgm:spPr/>
      <dgm:t>
        <a:bodyPr/>
        <a:lstStyle/>
        <a:p>
          <a:r>
            <a:rPr lang="hr-HR" sz="2400" dirty="0"/>
            <a:t>Islamizirani Južni Slaveni istaknuli se u književnosti, povijesti, matematici</a:t>
          </a:r>
          <a:endParaRPr lang="en-US" sz="2400" dirty="0"/>
        </a:p>
      </dgm:t>
    </dgm:pt>
    <dgm:pt modelId="{88979F73-216F-4528-B935-EBCDFE93ED0B}" type="parTrans" cxnId="{304FE5B7-0240-4869-84A6-EFE95E81D11E}">
      <dgm:prSet/>
      <dgm:spPr/>
    </dgm:pt>
    <dgm:pt modelId="{DEDA8106-217C-4CEC-ADE0-563D308EC44E}" type="sibTrans" cxnId="{304FE5B7-0240-4869-84A6-EFE95E81D11E}">
      <dgm:prSet/>
      <dgm:spPr/>
    </dgm:pt>
    <dgm:pt modelId="{B524E81F-8E34-4C23-A34B-053FB5D9E236}">
      <dgm:prSet custT="1"/>
      <dgm:spPr/>
      <dgm:t>
        <a:bodyPr/>
        <a:lstStyle/>
        <a:p>
          <a:r>
            <a:rPr lang="hr-HR" sz="2400" dirty="0"/>
            <a:t>Islamska poezija i glazba ostavile trag u južnoslavenskom folkloru</a:t>
          </a:r>
          <a:endParaRPr lang="en-US" sz="2400" dirty="0"/>
        </a:p>
      </dgm:t>
    </dgm:pt>
    <dgm:pt modelId="{B5A785C9-1420-4F7C-9DBC-C995E5C32635}" type="parTrans" cxnId="{F408AC8D-F261-4B72-B007-6D7A5CFD6CB0}">
      <dgm:prSet/>
      <dgm:spPr/>
    </dgm:pt>
    <dgm:pt modelId="{C5A110F1-4A4F-42E2-8A6B-14C1103813C3}" type="sibTrans" cxnId="{F408AC8D-F261-4B72-B007-6D7A5CFD6CB0}">
      <dgm:prSet/>
      <dgm:spPr/>
    </dgm:pt>
    <dgm:pt modelId="{033B2FDF-110C-403A-97FD-3FA2F0CD9044}" type="pres">
      <dgm:prSet presAssocID="{DF6E9E80-7DB2-4462-BE41-D5FFACA85A20}" presName="linear" presStyleCnt="0">
        <dgm:presLayoutVars>
          <dgm:animLvl val="lvl"/>
          <dgm:resizeHandles val="exact"/>
        </dgm:presLayoutVars>
      </dgm:prSet>
      <dgm:spPr/>
    </dgm:pt>
    <dgm:pt modelId="{298FF517-4766-4A54-9163-3CEC5AC02C95}" type="pres">
      <dgm:prSet presAssocID="{7B761547-9A23-443F-BB3A-53C8C090C2D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4EAA4D7-1881-4637-9C6C-9BDEAEFA9FB1}" type="pres">
      <dgm:prSet presAssocID="{895D158E-4115-47C1-9EFE-A622CFE8CEA3}" presName="spacer" presStyleCnt="0"/>
      <dgm:spPr/>
    </dgm:pt>
    <dgm:pt modelId="{D434922B-DEC9-4862-A874-886CE63BF316}" type="pres">
      <dgm:prSet presAssocID="{CF7CACA9-A37A-4A04-8363-790CAB95D9E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18978F8-B585-403B-BCEB-F9749AEAFA51}" type="pres">
      <dgm:prSet presAssocID="{55F2AAC7-89BF-442B-967A-04D8C6D08471}" presName="spacer" presStyleCnt="0"/>
      <dgm:spPr/>
    </dgm:pt>
    <dgm:pt modelId="{D1149B39-3867-4D1B-BAE0-1AA75B4512C1}" type="pres">
      <dgm:prSet presAssocID="{834977BA-DE11-4F46-906C-DB7EA01B559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D32BED7-CE23-416A-AFAA-37BC8389CEE4}" type="pres">
      <dgm:prSet presAssocID="{DEDA8106-217C-4CEC-ADE0-563D308EC44E}" presName="spacer" presStyleCnt="0"/>
      <dgm:spPr/>
    </dgm:pt>
    <dgm:pt modelId="{14F97F52-14A6-42F9-BBB6-70E489309EFC}" type="pres">
      <dgm:prSet presAssocID="{B524E81F-8E34-4C23-A34B-053FB5D9E23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ED50803-1F4F-4C91-9813-8CEB031B0134}" type="presOf" srcId="{834977BA-DE11-4F46-906C-DB7EA01B559D}" destId="{D1149B39-3867-4D1B-BAE0-1AA75B4512C1}" srcOrd="0" destOrd="0" presId="urn:microsoft.com/office/officeart/2005/8/layout/vList2"/>
    <dgm:cxn modelId="{7A179E11-DF99-4127-9916-8DBBA169A3F7}" type="presOf" srcId="{DF6E9E80-7DB2-4462-BE41-D5FFACA85A20}" destId="{033B2FDF-110C-403A-97FD-3FA2F0CD9044}" srcOrd="0" destOrd="0" presId="urn:microsoft.com/office/officeart/2005/8/layout/vList2"/>
    <dgm:cxn modelId="{B9F7E011-2588-4689-A181-311407512C52}" type="presOf" srcId="{B524E81F-8E34-4C23-A34B-053FB5D9E236}" destId="{14F97F52-14A6-42F9-BBB6-70E489309EFC}" srcOrd="0" destOrd="0" presId="urn:microsoft.com/office/officeart/2005/8/layout/vList2"/>
    <dgm:cxn modelId="{EE466489-F205-4F3E-BBEB-2EC5678C1A85}" type="presOf" srcId="{CF7CACA9-A37A-4A04-8363-790CAB95D9EB}" destId="{D434922B-DEC9-4862-A874-886CE63BF316}" srcOrd="0" destOrd="0" presId="urn:microsoft.com/office/officeart/2005/8/layout/vList2"/>
    <dgm:cxn modelId="{F408AC8D-F261-4B72-B007-6D7A5CFD6CB0}" srcId="{DF6E9E80-7DB2-4462-BE41-D5FFACA85A20}" destId="{B524E81F-8E34-4C23-A34B-053FB5D9E236}" srcOrd="3" destOrd="0" parTransId="{B5A785C9-1420-4F7C-9DBC-C995E5C32635}" sibTransId="{C5A110F1-4A4F-42E2-8A6B-14C1103813C3}"/>
    <dgm:cxn modelId="{9320D195-3ABF-4CCB-9C55-0186417D185B}" srcId="{DF6E9E80-7DB2-4462-BE41-D5FFACA85A20}" destId="{7B761547-9A23-443F-BB3A-53C8C090C2DC}" srcOrd="0" destOrd="0" parTransId="{EAF66DB1-0C22-4E99-89F9-D7F1368A655F}" sibTransId="{895D158E-4115-47C1-9EFE-A622CFE8CEA3}"/>
    <dgm:cxn modelId="{2C0D40A3-83D6-49FF-9FD4-7AC35CBB835B}" type="presOf" srcId="{7B761547-9A23-443F-BB3A-53C8C090C2DC}" destId="{298FF517-4766-4A54-9163-3CEC5AC02C95}" srcOrd="0" destOrd="0" presId="urn:microsoft.com/office/officeart/2005/8/layout/vList2"/>
    <dgm:cxn modelId="{304FE5B7-0240-4869-84A6-EFE95E81D11E}" srcId="{DF6E9E80-7DB2-4462-BE41-D5FFACA85A20}" destId="{834977BA-DE11-4F46-906C-DB7EA01B559D}" srcOrd="2" destOrd="0" parTransId="{88979F73-216F-4528-B935-EBCDFE93ED0B}" sibTransId="{DEDA8106-217C-4CEC-ADE0-563D308EC44E}"/>
    <dgm:cxn modelId="{6284FED1-8318-4051-9EC5-97F5DBFBF41C}" srcId="{DF6E9E80-7DB2-4462-BE41-D5FFACA85A20}" destId="{CF7CACA9-A37A-4A04-8363-790CAB95D9EB}" srcOrd="1" destOrd="0" parTransId="{C17560F1-1BA9-434B-A1D8-69A3B8B7B698}" sibTransId="{55F2AAC7-89BF-442B-967A-04D8C6D08471}"/>
    <dgm:cxn modelId="{10EBABFA-F710-43BC-B0E8-A5B47E3371DA}" type="presParOf" srcId="{033B2FDF-110C-403A-97FD-3FA2F0CD9044}" destId="{298FF517-4766-4A54-9163-3CEC5AC02C95}" srcOrd="0" destOrd="0" presId="urn:microsoft.com/office/officeart/2005/8/layout/vList2"/>
    <dgm:cxn modelId="{BC38326B-BCF7-4F9A-BE3F-FE5FF830EAFD}" type="presParOf" srcId="{033B2FDF-110C-403A-97FD-3FA2F0CD9044}" destId="{54EAA4D7-1881-4637-9C6C-9BDEAEFA9FB1}" srcOrd="1" destOrd="0" presId="urn:microsoft.com/office/officeart/2005/8/layout/vList2"/>
    <dgm:cxn modelId="{6833AB1F-BD15-437B-B37E-21FF23B4F731}" type="presParOf" srcId="{033B2FDF-110C-403A-97FD-3FA2F0CD9044}" destId="{D434922B-DEC9-4862-A874-886CE63BF316}" srcOrd="2" destOrd="0" presId="urn:microsoft.com/office/officeart/2005/8/layout/vList2"/>
    <dgm:cxn modelId="{CA6A363E-52A1-4537-A32B-7DEC21B851CA}" type="presParOf" srcId="{033B2FDF-110C-403A-97FD-3FA2F0CD9044}" destId="{D18978F8-B585-403B-BCEB-F9749AEAFA51}" srcOrd="3" destOrd="0" presId="urn:microsoft.com/office/officeart/2005/8/layout/vList2"/>
    <dgm:cxn modelId="{61206AE0-70E9-4BCC-A2BE-A31CB9C7F214}" type="presParOf" srcId="{033B2FDF-110C-403A-97FD-3FA2F0CD9044}" destId="{D1149B39-3867-4D1B-BAE0-1AA75B4512C1}" srcOrd="4" destOrd="0" presId="urn:microsoft.com/office/officeart/2005/8/layout/vList2"/>
    <dgm:cxn modelId="{FABD74E6-475D-416E-BF69-2A22E8340113}" type="presParOf" srcId="{033B2FDF-110C-403A-97FD-3FA2F0CD9044}" destId="{3D32BED7-CE23-416A-AFAA-37BC8389CEE4}" srcOrd="5" destOrd="0" presId="urn:microsoft.com/office/officeart/2005/8/layout/vList2"/>
    <dgm:cxn modelId="{BE886A1E-4213-4FBD-AF94-D5EA6A9F055C}" type="presParOf" srcId="{033B2FDF-110C-403A-97FD-3FA2F0CD9044}" destId="{14F97F52-14A6-42F9-BBB6-70E489309EFC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2575E1-B73E-4E21-866B-82D9777B743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998E248-54BD-48D6-89A0-BDFFE5FCF33A}">
      <dgm:prSet custT="1"/>
      <dgm:spPr/>
      <dgm:t>
        <a:bodyPr/>
        <a:lstStyle/>
        <a:p>
          <a:r>
            <a:rPr lang="hr-HR" sz="2400" dirty="0"/>
            <a:t>Kršćani – „ljudi od knjige”, tj. Svetog pisma, na kojem se temelji i </a:t>
          </a:r>
          <a:r>
            <a:rPr lang="hr-HR" sz="2400" i="1" dirty="0" err="1"/>
            <a:t>Kur’</a:t>
          </a:r>
          <a:r>
            <a:rPr lang="hr-HR" sz="2400" i="1" dirty="0" err="1">
              <a:latin typeface="Yu Gothic Medium" panose="020B0500000000000000" pitchFamily="34" charset="-128"/>
              <a:ea typeface="Yu Gothic Medium" panose="020B0500000000000000" pitchFamily="34" charset="-128"/>
            </a:rPr>
            <a:t>an</a:t>
          </a:r>
          <a:endParaRPr lang="hr-HR" sz="2400" i="1" dirty="0">
            <a:latin typeface="Yu Gothic Medium" panose="020B0500000000000000" pitchFamily="34" charset="-128"/>
            <a:ea typeface="Yu Gothic Medium" panose="020B0500000000000000" pitchFamily="34" charset="-128"/>
          </a:endParaRPr>
        </a:p>
      </dgm:t>
    </dgm:pt>
    <dgm:pt modelId="{F8ED6DC0-380F-4178-8085-69D550CC3052}" type="parTrans" cxnId="{0622CA4E-9409-4D5D-990D-C05352882B1C}">
      <dgm:prSet/>
      <dgm:spPr/>
      <dgm:t>
        <a:bodyPr/>
        <a:lstStyle/>
        <a:p>
          <a:endParaRPr lang="en-US"/>
        </a:p>
      </dgm:t>
    </dgm:pt>
    <dgm:pt modelId="{A3232AD4-CA85-4BC0-A88D-425E35E28C37}" type="sibTrans" cxnId="{0622CA4E-9409-4D5D-990D-C05352882B1C}">
      <dgm:prSet/>
      <dgm:spPr/>
      <dgm:t>
        <a:bodyPr/>
        <a:lstStyle/>
        <a:p>
          <a:endParaRPr lang="en-US"/>
        </a:p>
      </dgm:t>
    </dgm:pt>
    <dgm:pt modelId="{E402C357-E3E6-43D0-9587-316742A37943}">
      <dgm:prSet custT="1"/>
      <dgm:spPr/>
      <dgm:t>
        <a:bodyPr/>
        <a:lstStyle/>
        <a:p>
          <a:r>
            <a:rPr lang="hr-HR" sz="2400" dirty="0">
              <a:latin typeface="Yu Gothic Medium" panose="020B0500000000000000" pitchFamily="34" charset="-128"/>
              <a:ea typeface="Yu Gothic Medium" panose="020B0500000000000000" pitchFamily="34" charset="-128"/>
            </a:rPr>
            <a:t>Kršćani zbog vjere morali plaćati veliki porez</a:t>
          </a:r>
        </a:p>
      </dgm:t>
    </dgm:pt>
    <dgm:pt modelId="{14A7AB89-7D67-4472-B2E1-AD40EF71E1AC}" type="parTrans" cxnId="{5991851B-C38B-4A65-B5C6-4B3CA1DCFBEC}">
      <dgm:prSet/>
      <dgm:spPr/>
    </dgm:pt>
    <dgm:pt modelId="{F4FB34A3-6EE4-4BC8-9E36-47EC52F5D62B}" type="sibTrans" cxnId="{5991851B-C38B-4A65-B5C6-4B3CA1DCFBEC}">
      <dgm:prSet/>
      <dgm:spPr/>
    </dgm:pt>
    <dgm:pt modelId="{1861D74A-9EF9-422F-AC4F-FC867353361D}">
      <dgm:prSet custT="1"/>
      <dgm:spPr/>
      <dgm:t>
        <a:bodyPr/>
        <a:lstStyle/>
        <a:p>
          <a:r>
            <a:rPr lang="hr-HR" sz="2400" dirty="0">
              <a:latin typeface="Yu Gothic Medium" panose="020B0500000000000000" pitchFamily="34" charset="-128"/>
              <a:ea typeface="Yu Gothic Medium" panose="020B0500000000000000" pitchFamily="34" charset="-128"/>
            </a:rPr>
            <a:t>Plaćanje carskog harača – porez „po muškoj glavi”</a:t>
          </a:r>
        </a:p>
      </dgm:t>
    </dgm:pt>
    <dgm:pt modelId="{843B8898-62AD-4EF1-812D-539F6158CAB7}" type="parTrans" cxnId="{2138BAD7-7ADE-41B1-AD59-65725CCECC86}">
      <dgm:prSet/>
      <dgm:spPr/>
    </dgm:pt>
    <dgm:pt modelId="{400B319A-9C8C-4BAF-8D94-624F0A796741}" type="sibTrans" cxnId="{2138BAD7-7ADE-41B1-AD59-65725CCECC86}">
      <dgm:prSet/>
      <dgm:spPr/>
    </dgm:pt>
    <dgm:pt modelId="{D0A890E6-0DAB-4694-9DA9-8842FFC8F8E9}">
      <dgm:prSet custT="1"/>
      <dgm:spPr/>
      <dgm:t>
        <a:bodyPr/>
        <a:lstStyle/>
        <a:p>
          <a:r>
            <a:rPr lang="hr-HR" sz="2400" dirty="0"/>
            <a:t>Tragovi islamske kulture vidljivi i danas na ovim prostorima</a:t>
          </a:r>
          <a:endParaRPr lang="hr-HR" sz="2400" dirty="0">
            <a:latin typeface="Yu Gothic Medium" panose="020B0500000000000000" pitchFamily="34" charset="-128"/>
            <a:ea typeface="Yu Gothic Medium" panose="020B0500000000000000" pitchFamily="34" charset="-128"/>
          </a:endParaRPr>
        </a:p>
      </dgm:t>
    </dgm:pt>
    <dgm:pt modelId="{47EE7F86-9316-49C1-87B6-F0AD348BEDBD}" type="parTrans" cxnId="{5685354F-371C-46DD-AAA0-F69F22C02E27}">
      <dgm:prSet/>
      <dgm:spPr/>
    </dgm:pt>
    <dgm:pt modelId="{1D0AB3DE-E290-48A9-B42B-B583818B1D16}" type="sibTrans" cxnId="{5685354F-371C-46DD-AAA0-F69F22C02E27}">
      <dgm:prSet/>
      <dgm:spPr/>
    </dgm:pt>
    <dgm:pt modelId="{90A02836-943D-4919-8C75-C619DA64F526}" type="pres">
      <dgm:prSet presAssocID="{CB2575E1-B73E-4E21-866B-82D9777B7430}" presName="linear" presStyleCnt="0">
        <dgm:presLayoutVars>
          <dgm:animLvl val="lvl"/>
          <dgm:resizeHandles val="exact"/>
        </dgm:presLayoutVars>
      </dgm:prSet>
      <dgm:spPr/>
    </dgm:pt>
    <dgm:pt modelId="{5CF855FB-D479-4AEC-A5AB-DE9FBEA31A42}" type="pres">
      <dgm:prSet presAssocID="{D0A890E6-0DAB-4694-9DA9-8842FFC8F8E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099E0F6-0D30-4730-9FB5-591642909A2F}" type="pres">
      <dgm:prSet presAssocID="{1D0AB3DE-E290-48A9-B42B-B583818B1D16}" presName="spacer" presStyleCnt="0"/>
      <dgm:spPr/>
    </dgm:pt>
    <dgm:pt modelId="{B2E7A1BF-1CAA-4159-A978-4E78D71D0718}" type="pres">
      <dgm:prSet presAssocID="{B998E248-54BD-48D6-89A0-BDFFE5FCF33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751E207-4D33-493B-8802-48643F806D80}" type="pres">
      <dgm:prSet presAssocID="{A3232AD4-CA85-4BC0-A88D-425E35E28C37}" presName="spacer" presStyleCnt="0"/>
      <dgm:spPr/>
    </dgm:pt>
    <dgm:pt modelId="{1C497839-09EC-415E-88FE-E75267080DE0}" type="pres">
      <dgm:prSet presAssocID="{E402C357-E3E6-43D0-9587-316742A3794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659B943-65EF-4191-A2FF-D886883AF5C6}" type="pres">
      <dgm:prSet presAssocID="{F4FB34A3-6EE4-4BC8-9E36-47EC52F5D62B}" presName="spacer" presStyleCnt="0"/>
      <dgm:spPr/>
    </dgm:pt>
    <dgm:pt modelId="{9E983652-EC1D-446C-98B0-AE5F076D888B}" type="pres">
      <dgm:prSet presAssocID="{1861D74A-9EF9-422F-AC4F-FC867353361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991851B-C38B-4A65-B5C6-4B3CA1DCFBEC}" srcId="{CB2575E1-B73E-4E21-866B-82D9777B7430}" destId="{E402C357-E3E6-43D0-9587-316742A37943}" srcOrd="2" destOrd="0" parTransId="{14A7AB89-7D67-4472-B2E1-AD40EF71E1AC}" sibTransId="{F4FB34A3-6EE4-4BC8-9E36-47EC52F5D62B}"/>
    <dgm:cxn modelId="{0C1B4B1F-13AF-48DC-9FD1-75D6D7882FF6}" type="presOf" srcId="{E402C357-E3E6-43D0-9587-316742A37943}" destId="{1C497839-09EC-415E-88FE-E75267080DE0}" srcOrd="0" destOrd="0" presId="urn:microsoft.com/office/officeart/2005/8/layout/vList2"/>
    <dgm:cxn modelId="{EDC79F1F-2AF8-449B-A484-0F51CD9939EF}" type="presOf" srcId="{CB2575E1-B73E-4E21-866B-82D9777B7430}" destId="{90A02836-943D-4919-8C75-C619DA64F526}" srcOrd="0" destOrd="0" presId="urn:microsoft.com/office/officeart/2005/8/layout/vList2"/>
    <dgm:cxn modelId="{DA8DAE39-C6D5-4927-BD58-A85B59335B4D}" type="presOf" srcId="{B998E248-54BD-48D6-89A0-BDFFE5FCF33A}" destId="{B2E7A1BF-1CAA-4159-A978-4E78D71D0718}" srcOrd="0" destOrd="0" presId="urn:microsoft.com/office/officeart/2005/8/layout/vList2"/>
    <dgm:cxn modelId="{D40FF55D-0E34-447E-8DB7-4FEFF2D10377}" type="presOf" srcId="{D0A890E6-0DAB-4694-9DA9-8842FFC8F8E9}" destId="{5CF855FB-D479-4AEC-A5AB-DE9FBEA31A42}" srcOrd="0" destOrd="0" presId="urn:microsoft.com/office/officeart/2005/8/layout/vList2"/>
    <dgm:cxn modelId="{0622CA4E-9409-4D5D-990D-C05352882B1C}" srcId="{CB2575E1-B73E-4E21-866B-82D9777B7430}" destId="{B998E248-54BD-48D6-89A0-BDFFE5FCF33A}" srcOrd="1" destOrd="0" parTransId="{F8ED6DC0-380F-4178-8085-69D550CC3052}" sibTransId="{A3232AD4-CA85-4BC0-A88D-425E35E28C37}"/>
    <dgm:cxn modelId="{5685354F-371C-46DD-AAA0-F69F22C02E27}" srcId="{CB2575E1-B73E-4E21-866B-82D9777B7430}" destId="{D0A890E6-0DAB-4694-9DA9-8842FFC8F8E9}" srcOrd="0" destOrd="0" parTransId="{47EE7F86-9316-49C1-87B6-F0AD348BEDBD}" sibTransId="{1D0AB3DE-E290-48A9-B42B-B583818B1D16}"/>
    <dgm:cxn modelId="{C70D4C7C-232D-4ADE-8002-E5A234432F04}" type="presOf" srcId="{1861D74A-9EF9-422F-AC4F-FC867353361D}" destId="{9E983652-EC1D-446C-98B0-AE5F076D888B}" srcOrd="0" destOrd="0" presId="urn:microsoft.com/office/officeart/2005/8/layout/vList2"/>
    <dgm:cxn modelId="{2138BAD7-7ADE-41B1-AD59-65725CCECC86}" srcId="{CB2575E1-B73E-4E21-866B-82D9777B7430}" destId="{1861D74A-9EF9-422F-AC4F-FC867353361D}" srcOrd="3" destOrd="0" parTransId="{843B8898-62AD-4EF1-812D-539F6158CAB7}" sibTransId="{400B319A-9C8C-4BAF-8D94-624F0A796741}"/>
    <dgm:cxn modelId="{382235C7-52C3-4C80-A582-7F83DAB84FC1}" type="presParOf" srcId="{90A02836-943D-4919-8C75-C619DA64F526}" destId="{5CF855FB-D479-4AEC-A5AB-DE9FBEA31A42}" srcOrd="0" destOrd="0" presId="urn:microsoft.com/office/officeart/2005/8/layout/vList2"/>
    <dgm:cxn modelId="{06DF7436-96AB-4EFF-BA7B-88FFE0E99603}" type="presParOf" srcId="{90A02836-943D-4919-8C75-C619DA64F526}" destId="{4099E0F6-0D30-4730-9FB5-591642909A2F}" srcOrd="1" destOrd="0" presId="urn:microsoft.com/office/officeart/2005/8/layout/vList2"/>
    <dgm:cxn modelId="{95208468-26CE-4F48-A7C8-ED2C1C455C89}" type="presParOf" srcId="{90A02836-943D-4919-8C75-C619DA64F526}" destId="{B2E7A1BF-1CAA-4159-A978-4E78D71D0718}" srcOrd="2" destOrd="0" presId="urn:microsoft.com/office/officeart/2005/8/layout/vList2"/>
    <dgm:cxn modelId="{84A6E0BD-7CC2-459C-8F03-DC68CEF286E9}" type="presParOf" srcId="{90A02836-943D-4919-8C75-C619DA64F526}" destId="{2751E207-4D33-493B-8802-48643F806D80}" srcOrd="3" destOrd="0" presId="urn:microsoft.com/office/officeart/2005/8/layout/vList2"/>
    <dgm:cxn modelId="{8DBB9D6D-5A8F-4D6B-B228-4BC69BB7505C}" type="presParOf" srcId="{90A02836-943D-4919-8C75-C619DA64F526}" destId="{1C497839-09EC-415E-88FE-E75267080DE0}" srcOrd="4" destOrd="0" presId="urn:microsoft.com/office/officeart/2005/8/layout/vList2"/>
    <dgm:cxn modelId="{6C2EBA5C-6712-4A27-9F18-19DD0FAE0587}" type="presParOf" srcId="{90A02836-943D-4919-8C75-C619DA64F526}" destId="{C659B943-65EF-4191-A2FF-D886883AF5C6}" srcOrd="5" destOrd="0" presId="urn:microsoft.com/office/officeart/2005/8/layout/vList2"/>
    <dgm:cxn modelId="{19AF184C-4D00-4596-8171-72183AF013F1}" type="presParOf" srcId="{90A02836-943D-4919-8C75-C619DA64F526}" destId="{9E983652-EC1D-446C-98B0-AE5F076D88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42BD6B-747E-43AE-9F4F-59023577B10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260D67-3C00-471D-9FAE-5BEE48469D54}">
      <dgm:prSet/>
      <dgm:spPr/>
      <dgm:t>
        <a:bodyPr/>
        <a:lstStyle/>
        <a:p>
          <a:r>
            <a:rPr lang="hr-HR" dirty="0"/>
            <a:t>Franjevci su imali važnu ulogu u doba osmanske vlasti u Bosni</a:t>
          </a:r>
          <a:endParaRPr lang="en-US" dirty="0"/>
        </a:p>
      </dgm:t>
    </dgm:pt>
    <dgm:pt modelId="{B50EE915-7D3B-4525-958C-4B78AE13AB1F}" type="parTrans" cxnId="{884E4C0D-9906-46B5-A72C-AAF241DF32B8}">
      <dgm:prSet/>
      <dgm:spPr/>
      <dgm:t>
        <a:bodyPr/>
        <a:lstStyle/>
        <a:p>
          <a:endParaRPr lang="en-US"/>
        </a:p>
      </dgm:t>
    </dgm:pt>
    <dgm:pt modelId="{13B1320C-B0E0-4121-99E8-C1715566B879}" type="sibTrans" cxnId="{884E4C0D-9906-46B5-A72C-AAF241DF32B8}">
      <dgm:prSet/>
      <dgm:spPr/>
      <dgm:t>
        <a:bodyPr/>
        <a:lstStyle/>
        <a:p>
          <a:endParaRPr lang="en-US"/>
        </a:p>
      </dgm:t>
    </dgm:pt>
    <dgm:pt modelId="{55606BF6-FA41-400F-BBC9-9E744B84B419}">
      <dgm:prSet/>
      <dgm:spPr/>
      <dgm:t>
        <a:bodyPr/>
        <a:lstStyle/>
        <a:p>
          <a:r>
            <a:rPr lang="hr-HR" dirty="0"/>
            <a:t>Vrijeme osobito teško za Katoličku Crkvu</a:t>
          </a:r>
          <a:endParaRPr lang="en-US" dirty="0"/>
        </a:p>
      </dgm:t>
    </dgm:pt>
    <dgm:pt modelId="{77D3F778-B46B-465F-86F5-8DE24BCC0411}" type="parTrans" cxnId="{E44BD0D7-2795-4F48-9BDF-5B5CAC21C80C}">
      <dgm:prSet/>
      <dgm:spPr/>
      <dgm:t>
        <a:bodyPr/>
        <a:lstStyle/>
        <a:p>
          <a:endParaRPr lang="hr-HR"/>
        </a:p>
      </dgm:t>
    </dgm:pt>
    <dgm:pt modelId="{62986F16-AA2E-45E5-A30C-C786DA8E0619}" type="sibTrans" cxnId="{E44BD0D7-2795-4F48-9BDF-5B5CAC21C80C}">
      <dgm:prSet/>
      <dgm:spPr/>
      <dgm:t>
        <a:bodyPr/>
        <a:lstStyle/>
        <a:p>
          <a:endParaRPr lang="hr-HR"/>
        </a:p>
      </dgm:t>
    </dgm:pt>
    <dgm:pt modelId="{F407018E-BBB3-489A-B62B-40E95FB69E09}">
      <dgm:prSet/>
      <dgm:spPr/>
      <dgm:t>
        <a:bodyPr/>
        <a:lstStyle/>
        <a:p>
          <a:r>
            <a:rPr lang="hr-HR" dirty="0"/>
            <a:t>Sjedišta biskupa nestala su, formalna imenovanja bez mogućnosti obavljanja dužnosti u puku</a:t>
          </a:r>
          <a:endParaRPr lang="en-US" dirty="0"/>
        </a:p>
      </dgm:t>
    </dgm:pt>
    <dgm:pt modelId="{ABD5BFF2-D5DD-4E29-985F-F318927166A4}" type="parTrans" cxnId="{91527395-6E7F-4533-AC68-9044E29B5011}">
      <dgm:prSet/>
      <dgm:spPr/>
      <dgm:t>
        <a:bodyPr/>
        <a:lstStyle/>
        <a:p>
          <a:endParaRPr lang="hr-HR"/>
        </a:p>
      </dgm:t>
    </dgm:pt>
    <dgm:pt modelId="{5DD6E765-7222-43F1-AC81-B89822809A4A}" type="sibTrans" cxnId="{91527395-6E7F-4533-AC68-9044E29B5011}">
      <dgm:prSet/>
      <dgm:spPr/>
      <dgm:t>
        <a:bodyPr/>
        <a:lstStyle/>
        <a:p>
          <a:endParaRPr lang="hr-HR"/>
        </a:p>
      </dgm:t>
    </dgm:pt>
    <dgm:pt modelId="{838DCC80-C0E9-45F5-A7FC-A16C5CB832B0}">
      <dgm:prSet/>
      <dgm:spPr/>
      <dgm:t>
        <a:bodyPr/>
        <a:lstStyle/>
        <a:p>
          <a:r>
            <a:rPr lang="hr-HR" dirty="0"/>
            <a:t>U teškim uvjetima franjevci su jedini ostali skrbiti za kršćane u Bosni</a:t>
          </a:r>
          <a:endParaRPr lang="en-US" dirty="0"/>
        </a:p>
      </dgm:t>
    </dgm:pt>
    <dgm:pt modelId="{826BC93C-DFA6-4D04-9B06-4F12B0ADB340}" type="parTrans" cxnId="{5DD50543-DA51-4D08-AE01-BE84F046D074}">
      <dgm:prSet/>
      <dgm:spPr/>
      <dgm:t>
        <a:bodyPr/>
        <a:lstStyle/>
        <a:p>
          <a:endParaRPr lang="hr-HR"/>
        </a:p>
      </dgm:t>
    </dgm:pt>
    <dgm:pt modelId="{2D1CDDAB-5230-4B6D-9658-02EA2158767B}" type="sibTrans" cxnId="{5DD50543-DA51-4D08-AE01-BE84F046D074}">
      <dgm:prSet/>
      <dgm:spPr/>
      <dgm:t>
        <a:bodyPr/>
        <a:lstStyle/>
        <a:p>
          <a:endParaRPr lang="hr-HR"/>
        </a:p>
      </dgm:t>
    </dgm:pt>
    <dgm:pt modelId="{147D2918-8484-49D0-9783-4441861FBD4E}">
      <dgm:prSet/>
      <dgm:spPr/>
      <dgm:t>
        <a:bodyPr/>
        <a:lstStyle/>
        <a:p>
          <a:r>
            <a:rPr lang="hr-HR" dirty="0"/>
            <a:t>Upornim radom uspjeli od sultana Mehmeda II. Osvajača dobiti povelju </a:t>
          </a:r>
          <a:r>
            <a:rPr lang="hr-HR" dirty="0" err="1"/>
            <a:t>Ahdnamu</a:t>
          </a:r>
          <a:endParaRPr lang="en-US" dirty="0"/>
        </a:p>
      </dgm:t>
    </dgm:pt>
    <dgm:pt modelId="{F6D1904A-61A8-4E8C-8D05-1ADBDC03F988}" type="parTrans" cxnId="{06F19710-8769-430B-AF25-97D2C5F632BC}">
      <dgm:prSet/>
      <dgm:spPr/>
      <dgm:t>
        <a:bodyPr/>
        <a:lstStyle/>
        <a:p>
          <a:endParaRPr lang="hr-HR"/>
        </a:p>
      </dgm:t>
    </dgm:pt>
    <dgm:pt modelId="{31AB363B-5BA8-4A26-8E34-B05D8CDED228}" type="sibTrans" cxnId="{06F19710-8769-430B-AF25-97D2C5F632BC}">
      <dgm:prSet/>
      <dgm:spPr/>
      <dgm:t>
        <a:bodyPr/>
        <a:lstStyle/>
        <a:p>
          <a:endParaRPr lang="hr-HR"/>
        </a:p>
      </dgm:t>
    </dgm:pt>
    <dgm:pt modelId="{754F009A-23D7-4884-BB83-12793B6FE379}" type="pres">
      <dgm:prSet presAssocID="{F042BD6B-747E-43AE-9F4F-59023577B107}" presName="linear" presStyleCnt="0">
        <dgm:presLayoutVars>
          <dgm:animLvl val="lvl"/>
          <dgm:resizeHandles val="exact"/>
        </dgm:presLayoutVars>
      </dgm:prSet>
      <dgm:spPr/>
    </dgm:pt>
    <dgm:pt modelId="{7DFBCDA4-F802-4AD0-9D81-0F3C539BFDC8}" type="pres">
      <dgm:prSet presAssocID="{79260D67-3C00-471D-9FAE-5BEE48469D54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7F120C6-BA2A-490A-AC6A-731F35E5F9B0}" type="pres">
      <dgm:prSet presAssocID="{13B1320C-B0E0-4121-99E8-C1715566B879}" presName="spacer" presStyleCnt="0"/>
      <dgm:spPr/>
    </dgm:pt>
    <dgm:pt modelId="{2C3165B2-A24C-4E89-9D32-8E485F06A183}" type="pres">
      <dgm:prSet presAssocID="{55606BF6-FA41-400F-BBC9-9E744B84B41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F1B7552-33C0-4807-A519-ACBE8D65B113}" type="pres">
      <dgm:prSet presAssocID="{62986F16-AA2E-45E5-A30C-C786DA8E0619}" presName="spacer" presStyleCnt="0"/>
      <dgm:spPr/>
    </dgm:pt>
    <dgm:pt modelId="{67F4F570-020B-42C7-BE87-CAA39D3C87A8}" type="pres">
      <dgm:prSet presAssocID="{F407018E-BBB3-489A-B62B-40E95FB69E0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04A8CBF-F754-4B72-B354-08D82C09C192}" type="pres">
      <dgm:prSet presAssocID="{5DD6E765-7222-43F1-AC81-B89822809A4A}" presName="spacer" presStyleCnt="0"/>
      <dgm:spPr/>
    </dgm:pt>
    <dgm:pt modelId="{E12C5058-2AF4-4347-9AC6-C6E9BC3BCA64}" type="pres">
      <dgm:prSet presAssocID="{838DCC80-C0E9-45F5-A7FC-A16C5CB832B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C65078F-6A30-42EC-BAE0-9D4FD197F0C1}" type="pres">
      <dgm:prSet presAssocID="{2D1CDDAB-5230-4B6D-9658-02EA2158767B}" presName="spacer" presStyleCnt="0"/>
      <dgm:spPr/>
    </dgm:pt>
    <dgm:pt modelId="{A386A7C4-581C-4795-9E6D-1E47F6D79F80}" type="pres">
      <dgm:prSet presAssocID="{147D2918-8484-49D0-9783-4441861FBD4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84E4C0D-9906-46B5-A72C-AAF241DF32B8}" srcId="{F042BD6B-747E-43AE-9F4F-59023577B107}" destId="{79260D67-3C00-471D-9FAE-5BEE48469D54}" srcOrd="0" destOrd="0" parTransId="{B50EE915-7D3B-4525-958C-4B78AE13AB1F}" sibTransId="{13B1320C-B0E0-4121-99E8-C1715566B879}"/>
    <dgm:cxn modelId="{06F19710-8769-430B-AF25-97D2C5F632BC}" srcId="{F042BD6B-747E-43AE-9F4F-59023577B107}" destId="{147D2918-8484-49D0-9783-4441861FBD4E}" srcOrd="4" destOrd="0" parTransId="{F6D1904A-61A8-4E8C-8D05-1ADBDC03F988}" sibTransId="{31AB363B-5BA8-4A26-8E34-B05D8CDED228}"/>
    <dgm:cxn modelId="{4B35F81C-8735-42F3-A134-5621D8C7C4E0}" type="presOf" srcId="{55606BF6-FA41-400F-BBC9-9E744B84B419}" destId="{2C3165B2-A24C-4E89-9D32-8E485F06A183}" srcOrd="0" destOrd="0" presId="urn:microsoft.com/office/officeart/2005/8/layout/vList2"/>
    <dgm:cxn modelId="{5DD50543-DA51-4D08-AE01-BE84F046D074}" srcId="{F042BD6B-747E-43AE-9F4F-59023577B107}" destId="{838DCC80-C0E9-45F5-A7FC-A16C5CB832B0}" srcOrd="3" destOrd="0" parTransId="{826BC93C-DFA6-4D04-9B06-4F12B0ADB340}" sibTransId="{2D1CDDAB-5230-4B6D-9658-02EA2158767B}"/>
    <dgm:cxn modelId="{57F38343-878F-419B-8606-7BC45C2F2457}" type="presOf" srcId="{F407018E-BBB3-489A-B62B-40E95FB69E09}" destId="{67F4F570-020B-42C7-BE87-CAA39D3C87A8}" srcOrd="0" destOrd="0" presId="urn:microsoft.com/office/officeart/2005/8/layout/vList2"/>
    <dgm:cxn modelId="{2FA8F571-AADD-4DE0-A811-A2BBA6D5B267}" type="presOf" srcId="{838DCC80-C0E9-45F5-A7FC-A16C5CB832B0}" destId="{E12C5058-2AF4-4347-9AC6-C6E9BC3BCA64}" srcOrd="0" destOrd="0" presId="urn:microsoft.com/office/officeart/2005/8/layout/vList2"/>
    <dgm:cxn modelId="{B23B9754-757A-4D60-BA01-2BAA77491B45}" type="presOf" srcId="{F042BD6B-747E-43AE-9F4F-59023577B107}" destId="{754F009A-23D7-4884-BB83-12793B6FE379}" srcOrd="0" destOrd="0" presId="urn:microsoft.com/office/officeart/2005/8/layout/vList2"/>
    <dgm:cxn modelId="{220EAD56-F528-49B3-92C0-C173A7E5097D}" type="presOf" srcId="{147D2918-8484-49D0-9783-4441861FBD4E}" destId="{A386A7C4-581C-4795-9E6D-1E47F6D79F80}" srcOrd="0" destOrd="0" presId="urn:microsoft.com/office/officeart/2005/8/layout/vList2"/>
    <dgm:cxn modelId="{91527395-6E7F-4533-AC68-9044E29B5011}" srcId="{F042BD6B-747E-43AE-9F4F-59023577B107}" destId="{F407018E-BBB3-489A-B62B-40E95FB69E09}" srcOrd="2" destOrd="0" parTransId="{ABD5BFF2-D5DD-4E29-985F-F318927166A4}" sibTransId="{5DD6E765-7222-43F1-AC81-B89822809A4A}"/>
    <dgm:cxn modelId="{16F629C0-44DF-410B-B966-8DD8FB367232}" type="presOf" srcId="{79260D67-3C00-471D-9FAE-5BEE48469D54}" destId="{7DFBCDA4-F802-4AD0-9D81-0F3C539BFDC8}" srcOrd="0" destOrd="0" presId="urn:microsoft.com/office/officeart/2005/8/layout/vList2"/>
    <dgm:cxn modelId="{E44BD0D7-2795-4F48-9BDF-5B5CAC21C80C}" srcId="{F042BD6B-747E-43AE-9F4F-59023577B107}" destId="{55606BF6-FA41-400F-BBC9-9E744B84B419}" srcOrd="1" destOrd="0" parTransId="{77D3F778-B46B-465F-86F5-8DE24BCC0411}" sibTransId="{62986F16-AA2E-45E5-A30C-C786DA8E0619}"/>
    <dgm:cxn modelId="{B8525140-56CC-454E-AEC3-A17C9E6BACD5}" type="presParOf" srcId="{754F009A-23D7-4884-BB83-12793B6FE379}" destId="{7DFBCDA4-F802-4AD0-9D81-0F3C539BFDC8}" srcOrd="0" destOrd="0" presId="urn:microsoft.com/office/officeart/2005/8/layout/vList2"/>
    <dgm:cxn modelId="{8752FAB1-8855-4ECE-8300-0CEA11A89265}" type="presParOf" srcId="{754F009A-23D7-4884-BB83-12793B6FE379}" destId="{67F120C6-BA2A-490A-AC6A-731F35E5F9B0}" srcOrd="1" destOrd="0" presId="urn:microsoft.com/office/officeart/2005/8/layout/vList2"/>
    <dgm:cxn modelId="{B676A693-309D-431C-8030-BB5256F08039}" type="presParOf" srcId="{754F009A-23D7-4884-BB83-12793B6FE379}" destId="{2C3165B2-A24C-4E89-9D32-8E485F06A183}" srcOrd="2" destOrd="0" presId="urn:microsoft.com/office/officeart/2005/8/layout/vList2"/>
    <dgm:cxn modelId="{692FCCA7-03A1-4FFB-AE1F-9EED531734D2}" type="presParOf" srcId="{754F009A-23D7-4884-BB83-12793B6FE379}" destId="{8F1B7552-33C0-4807-A519-ACBE8D65B113}" srcOrd="3" destOrd="0" presId="urn:microsoft.com/office/officeart/2005/8/layout/vList2"/>
    <dgm:cxn modelId="{62793A5B-ECFD-4F78-9294-98807D7AD4C4}" type="presParOf" srcId="{754F009A-23D7-4884-BB83-12793B6FE379}" destId="{67F4F570-020B-42C7-BE87-CAA39D3C87A8}" srcOrd="4" destOrd="0" presId="urn:microsoft.com/office/officeart/2005/8/layout/vList2"/>
    <dgm:cxn modelId="{422E276F-64EE-4107-B769-A80435182962}" type="presParOf" srcId="{754F009A-23D7-4884-BB83-12793B6FE379}" destId="{404A8CBF-F754-4B72-B354-08D82C09C192}" srcOrd="5" destOrd="0" presId="urn:microsoft.com/office/officeart/2005/8/layout/vList2"/>
    <dgm:cxn modelId="{9E539DE0-5976-45AB-83C1-870D76DE3F28}" type="presParOf" srcId="{754F009A-23D7-4884-BB83-12793B6FE379}" destId="{E12C5058-2AF4-4347-9AC6-C6E9BC3BCA64}" srcOrd="6" destOrd="0" presId="urn:microsoft.com/office/officeart/2005/8/layout/vList2"/>
    <dgm:cxn modelId="{C4EECAC8-79A4-4030-A77E-3CCACA5EAD54}" type="presParOf" srcId="{754F009A-23D7-4884-BB83-12793B6FE379}" destId="{0C65078F-6A30-42EC-BAE0-9D4FD197F0C1}" srcOrd="7" destOrd="0" presId="urn:microsoft.com/office/officeart/2005/8/layout/vList2"/>
    <dgm:cxn modelId="{E2F8F0B7-AB8C-4963-A587-B2284FC38AB9}" type="presParOf" srcId="{754F009A-23D7-4884-BB83-12793B6FE379}" destId="{A386A7C4-581C-4795-9E6D-1E47F6D79F8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C19F26-4054-4963-A229-AA23C47E38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44BA596-7F05-4BE8-AE0B-F83F84A705C4}">
      <dgm:prSet/>
      <dgm:spPr/>
      <dgm:t>
        <a:bodyPr/>
        <a:lstStyle/>
        <a:p>
          <a:r>
            <a:rPr lang="hr-HR"/>
            <a:t>Ahdnama:</a:t>
          </a:r>
          <a:endParaRPr lang="en-US"/>
        </a:p>
      </dgm:t>
    </dgm:pt>
    <dgm:pt modelId="{ED7B6590-CBD8-4344-83FC-986227C17ABC}" type="parTrans" cxnId="{59B90B23-9C40-48FD-B820-6BECDA571387}">
      <dgm:prSet/>
      <dgm:spPr/>
      <dgm:t>
        <a:bodyPr/>
        <a:lstStyle/>
        <a:p>
          <a:endParaRPr lang="en-US"/>
        </a:p>
      </dgm:t>
    </dgm:pt>
    <dgm:pt modelId="{6EC535C0-D31E-4833-ACBA-B672F990BEF2}" type="sibTrans" cxnId="{59B90B23-9C40-48FD-B820-6BECDA571387}">
      <dgm:prSet/>
      <dgm:spPr/>
      <dgm:t>
        <a:bodyPr/>
        <a:lstStyle/>
        <a:p>
          <a:endParaRPr lang="en-US"/>
        </a:p>
      </dgm:t>
    </dgm:pt>
    <dgm:pt modelId="{D1A53959-F92D-47D8-A3DA-AE66BE86EEFC}">
      <dgm:prSet/>
      <dgm:spPr/>
      <dgm:t>
        <a:bodyPr/>
        <a:lstStyle/>
        <a:p>
          <a:r>
            <a:rPr lang="hr-HR" dirty="0"/>
            <a:t>- Povelja o duhovnoj službi franjevaca u Bosni</a:t>
          </a:r>
          <a:endParaRPr lang="en-US" dirty="0"/>
        </a:p>
      </dgm:t>
    </dgm:pt>
    <dgm:pt modelId="{FBFC17D1-83E7-43A9-9155-CDE76002EC7B}" type="parTrans" cxnId="{9B1C9717-B0C5-4408-9390-E177BA056F60}">
      <dgm:prSet/>
      <dgm:spPr/>
      <dgm:t>
        <a:bodyPr/>
        <a:lstStyle/>
        <a:p>
          <a:endParaRPr lang="en-US"/>
        </a:p>
      </dgm:t>
    </dgm:pt>
    <dgm:pt modelId="{DB36A87D-B2A2-4565-B24A-56265A261629}" type="sibTrans" cxnId="{9B1C9717-B0C5-4408-9390-E177BA056F60}">
      <dgm:prSet/>
      <dgm:spPr/>
      <dgm:t>
        <a:bodyPr/>
        <a:lstStyle/>
        <a:p>
          <a:endParaRPr lang="en-US"/>
        </a:p>
      </dgm:t>
    </dgm:pt>
    <dgm:pt modelId="{BBC61F25-8E53-41FB-B0DE-5450D3D6A2FE}">
      <dgm:prSet/>
      <dgm:spPr/>
      <dgm:t>
        <a:bodyPr/>
        <a:lstStyle/>
        <a:p>
          <a:r>
            <a:rPr lang="hr-HR" dirty="0"/>
            <a:t>- Zajamčena zaštita crkava i samostana</a:t>
          </a:r>
          <a:endParaRPr lang="en-US" dirty="0"/>
        </a:p>
      </dgm:t>
    </dgm:pt>
    <dgm:pt modelId="{8CDE2D90-30AE-4C1B-A247-A94E546AA176}" type="parTrans" cxnId="{FC08F2FF-47E2-4200-8BA2-80B2755344F9}">
      <dgm:prSet/>
      <dgm:spPr/>
      <dgm:t>
        <a:bodyPr/>
        <a:lstStyle/>
        <a:p>
          <a:endParaRPr lang="en-US"/>
        </a:p>
      </dgm:t>
    </dgm:pt>
    <dgm:pt modelId="{A53D4623-4C97-4D0D-8B9C-7509A9667B41}" type="sibTrans" cxnId="{FC08F2FF-47E2-4200-8BA2-80B2755344F9}">
      <dgm:prSet/>
      <dgm:spPr/>
      <dgm:t>
        <a:bodyPr/>
        <a:lstStyle/>
        <a:p>
          <a:endParaRPr lang="en-US"/>
        </a:p>
      </dgm:t>
    </dgm:pt>
    <dgm:pt modelId="{87EC41C8-CC39-4914-A8FC-0BBF1935DC5C}">
      <dgm:prSet/>
      <dgm:spPr/>
      <dgm:t>
        <a:bodyPr/>
        <a:lstStyle/>
        <a:p>
          <a:r>
            <a:rPr lang="hr-HR" dirty="0"/>
            <a:t>- Povelja izdana 1463. ili 1464. godine fra Anđelu </a:t>
          </a:r>
          <a:r>
            <a:rPr lang="hr-HR" dirty="0" err="1"/>
            <a:t>Zvizdoviću</a:t>
          </a:r>
          <a:endParaRPr lang="en-US" dirty="0"/>
        </a:p>
      </dgm:t>
    </dgm:pt>
    <dgm:pt modelId="{E609580F-9434-425A-B39D-58591324E6D9}" type="parTrans" cxnId="{54C3116D-4080-455E-968E-9452F54284B1}">
      <dgm:prSet/>
      <dgm:spPr/>
      <dgm:t>
        <a:bodyPr/>
        <a:lstStyle/>
        <a:p>
          <a:endParaRPr lang="en-US"/>
        </a:p>
      </dgm:t>
    </dgm:pt>
    <dgm:pt modelId="{2B821A09-D8EC-4D1C-A339-FFBE65DE8F5A}" type="sibTrans" cxnId="{54C3116D-4080-455E-968E-9452F54284B1}">
      <dgm:prSet/>
      <dgm:spPr/>
      <dgm:t>
        <a:bodyPr/>
        <a:lstStyle/>
        <a:p>
          <a:endParaRPr lang="en-US"/>
        </a:p>
      </dgm:t>
    </dgm:pt>
    <dgm:pt modelId="{08F45C85-8A2A-43F3-99C7-8EC8B48695C9}" type="pres">
      <dgm:prSet presAssocID="{1DC19F26-4054-4963-A229-AA23C47E3876}" presName="linear" presStyleCnt="0">
        <dgm:presLayoutVars>
          <dgm:animLvl val="lvl"/>
          <dgm:resizeHandles val="exact"/>
        </dgm:presLayoutVars>
      </dgm:prSet>
      <dgm:spPr/>
    </dgm:pt>
    <dgm:pt modelId="{9ACDD44F-106D-44E6-92C6-B1E7E5F69291}" type="pres">
      <dgm:prSet presAssocID="{344BA596-7F05-4BE8-AE0B-F83F84A705C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0F3E1C-A728-4AC6-AD0E-19E16E236A39}" type="pres">
      <dgm:prSet presAssocID="{6EC535C0-D31E-4833-ACBA-B672F990BEF2}" presName="spacer" presStyleCnt="0"/>
      <dgm:spPr/>
    </dgm:pt>
    <dgm:pt modelId="{1E575CF9-A16E-43A5-AEBC-FC1C3E664972}" type="pres">
      <dgm:prSet presAssocID="{D1A53959-F92D-47D8-A3DA-AE66BE86EEF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29DE235-A982-4D45-BFE1-DD662D5BF9AF}" type="pres">
      <dgm:prSet presAssocID="{DB36A87D-B2A2-4565-B24A-56265A261629}" presName="spacer" presStyleCnt="0"/>
      <dgm:spPr/>
    </dgm:pt>
    <dgm:pt modelId="{D26E9BDF-A038-467B-9F5D-8D24BA5D520A}" type="pres">
      <dgm:prSet presAssocID="{BBC61F25-8E53-41FB-B0DE-5450D3D6A2F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94B012A-B2E5-4D2D-8E29-412A0B1C38BD}" type="pres">
      <dgm:prSet presAssocID="{A53D4623-4C97-4D0D-8B9C-7509A9667B41}" presName="spacer" presStyleCnt="0"/>
      <dgm:spPr/>
    </dgm:pt>
    <dgm:pt modelId="{74AC92F6-9F71-4FDE-AF75-C6A8D102B1C9}" type="pres">
      <dgm:prSet presAssocID="{87EC41C8-CC39-4914-A8FC-0BBF1935DC5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B1C9717-B0C5-4408-9390-E177BA056F60}" srcId="{1DC19F26-4054-4963-A229-AA23C47E3876}" destId="{D1A53959-F92D-47D8-A3DA-AE66BE86EEFC}" srcOrd="1" destOrd="0" parTransId="{FBFC17D1-83E7-43A9-9155-CDE76002EC7B}" sibTransId="{DB36A87D-B2A2-4565-B24A-56265A261629}"/>
    <dgm:cxn modelId="{59B90B23-9C40-48FD-B820-6BECDA571387}" srcId="{1DC19F26-4054-4963-A229-AA23C47E3876}" destId="{344BA596-7F05-4BE8-AE0B-F83F84A705C4}" srcOrd="0" destOrd="0" parTransId="{ED7B6590-CBD8-4344-83FC-986227C17ABC}" sibTransId="{6EC535C0-D31E-4833-ACBA-B672F990BEF2}"/>
    <dgm:cxn modelId="{54C3116D-4080-455E-968E-9452F54284B1}" srcId="{1DC19F26-4054-4963-A229-AA23C47E3876}" destId="{87EC41C8-CC39-4914-A8FC-0BBF1935DC5C}" srcOrd="3" destOrd="0" parTransId="{E609580F-9434-425A-B39D-58591324E6D9}" sibTransId="{2B821A09-D8EC-4D1C-A339-FFBE65DE8F5A}"/>
    <dgm:cxn modelId="{5A9BD981-AF8F-45DC-A833-84CADA5F88EA}" type="presOf" srcId="{D1A53959-F92D-47D8-A3DA-AE66BE86EEFC}" destId="{1E575CF9-A16E-43A5-AEBC-FC1C3E664972}" srcOrd="0" destOrd="0" presId="urn:microsoft.com/office/officeart/2005/8/layout/vList2"/>
    <dgm:cxn modelId="{96BC23A0-5D7E-4C68-A8D1-DC255732F3B6}" type="presOf" srcId="{344BA596-7F05-4BE8-AE0B-F83F84A705C4}" destId="{9ACDD44F-106D-44E6-92C6-B1E7E5F69291}" srcOrd="0" destOrd="0" presId="urn:microsoft.com/office/officeart/2005/8/layout/vList2"/>
    <dgm:cxn modelId="{11140ED2-AFA6-407D-90AB-1E5AB404011E}" type="presOf" srcId="{87EC41C8-CC39-4914-A8FC-0BBF1935DC5C}" destId="{74AC92F6-9F71-4FDE-AF75-C6A8D102B1C9}" srcOrd="0" destOrd="0" presId="urn:microsoft.com/office/officeart/2005/8/layout/vList2"/>
    <dgm:cxn modelId="{795457D8-6B4F-4FC9-80BB-CA01E606ECE9}" type="presOf" srcId="{BBC61F25-8E53-41FB-B0DE-5450D3D6A2FE}" destId="{D26E9BDF-A038-467B-9F5D-8D24BA5D520A}" srcOrd="0" destOrd="0" presId="urn:microsoft.com/office/officeart/2005/8/layout/vList2"/>
    <dgm:cxn modelId="{0327A4DC-3548-43C7-969C-98442CCD57D2}" type="presOf" srcId="{1DC19F26-4054-4963-A229-AA23C47E3876}" destId="{08F45C85-8A2A-43F3-99C7-8EC8B48695C9}" srcOrd="0" destOrd="0" presId="urn:microsoft.com/office/officeart/2005/8/layout/vList2"/>
    <dgm:cxn modelId="{FC08F2FF-47E2-4200-8BA2-80B2755344F9}" srcId="{1DC19F26-4054-4963-A229-AA23C47E3876}" destId="{BBC61F25-8E53-41FB-B0DE-5450D3D6A2FE}" srcOrd="2" destOrd="0" parTransId="{8CDE2D90-30AE-4C1B-A247-A94E546AA176}" sibTransId="{A53D4623-4C97-4D0D-8B9C-7509A9667B41}"/>
    <dgm:cxn modelId="{36CED3CE-3104-402E-B382-AE5A5E7CCF45}" type="presParOf" srcId="{08F45C85-8A2A-43F3-99C7-8EC8B48695C9}" destId="{9ACDD44F-106D-44E6-92C6-B1E7E5F69291}" srcOrd="0" destOrd="0" presId="urn:microsoft.com/office/officeart/2005/8/layout/vList2"/>
    <dgm:cxn modelId="{4DD13C21-6DA2-46FD-B8BD-832F9FF86129}" type="presParOf" srcId="{08F45C85-8A2A-43F3-99C7-8EC8B48695C9}" destId="{000F3E1C-A728-4AC6-AD0E-19E16E236A39}" srcOrd="1" destOrd="0" presId="urn:microsoft.com/office/officeart/2005/8/layout/vList2"/>
    <dgm:cxn modelId="{EF2B4FCA-E9FF-446C-B2C4-97704450769B}" type="presParOf" srcId="{08F45C85-8A2A-43F3-99C7-8EC8B48695C9}" destId="{1E575CF9-A16E-43A5-AEBC-FC1C3E664972}" srcOrd="2" destOrd="0" presId="urn:microsoft.com/office/officeart/2005/8/layout/vList2"/>
    <dgm:cxn modelId="{3D9B07C8-6E04-4C38-BF34-211AC22736B2}" type="presParOf" srcId="{08F45C85-8A2A-43F3-99C7-8EC8B48695C9}" destId="{729DE235-A982-4D45-BFE1-DD662D5BF9AF}" srcOrd="3" destOrd="0" presId="urn:microsoft.com/office/officeart/2005/8/layout/vList2"/>
    <dgm:cxn modelId="{F5C41B1C-95FB-44CD-AABC-39C005AAEFA3}" type="presParOf" srcId="{08F45C85-8A2A-43F3-99C7-8EC8B48695C9}" destId="{D26E9BDF-A038-467B-9F5D-8D24BA5D520A}" srcOrd="4" destOrd="0" presId="urn:microsoft.com/office/officeart/2005/8/layout/vList2"/>
    <dgm:cxn modelId="{86EA939B-7CD1-4E7E-8982-9B0FC20FE9BA}" type="presParOf" srcId="{08F45C85-8A2A-43F3-99C7-8EC8B48695C9}" destId="{294B012A-B2E5-4D2D-8E29-412A0B1C38BD}" srcOrd="5" destOrd="0" presId="urn:microsoft.com/office/officeart/2005/8/layout/vList2"/>
    <dgm:cxn modelId="{1375C40B-A218-4437-8303-8BA75AAF0AF1}" type="presParOf" srcId="{08F45C85-8A2A-43F3-99C7-8EC8B48695C9}" destId="{74AC92F6-9F71-4FDE-AF75-C6A8D102B1C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E0EB3-5C4C-4FF5-8699-382AA2194872}">
      <dsp:nvSpPr>
        <dsp:cNvPr id="0" name=""/>
        <dsp:cNvSpPr/>
      </dsp:nvSpPr>
      <dsp:spPr>
        <a:xfrm>
          <a:off x="0" y="350"/>
          <a:ext cx="5961345" cy="8910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Osmansko Carstvo uređeno kao feudalno društvo</a:t>
          </a:r>
          <a:endParaRPr lang="en-US" sz="2400" kern="1200" dirty="0"/>
        </a:p>
      </dsp:txBody>
      <dsp:txXfrm>
        <a:off x="43495" y="43845"/>
        <a:ext cx="5874355" cy="804015"/>
      </dsp:txXfrm>
    </dsp:sp>
    <dsp:sp modelId="{54E40700-59FE-4820-BF7E-227BEB9FE7AB}">
      <dsp:nvSpPr>
        <dsp:cNvPr id="0" name=""/>
        <dsp:cNvSpPr/>
      </dsp:nvSpPr>
      <dsp:spPr>
        <a:xfrm>
          <a:off x="0" y="904729"/>
          <a:ext cx="5961345" cy="891005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Sultan dodjeljivao zemljišne posjede u zamjenu za obavljanje službe</a:t>
          </a:r>
          <a:endParaRPr lang="en-US" sz="2400" kern="1200" dirty="0"/>
        </a:p>
      </dsp:txBody>
      <dsp:txXfrm>
        <a:off x="43495" y="948224"/>
        <a:ext cx="5874355" cy="804015"/>
      </dsp:txXfrm>
    </dsp:sp>
    <dsp:sp modelId="{B8E3DADD-106E-4D7F-AA32-D0B8833222C7}">
      <dsp:nvSpPr>
        <dsp:cNvPr id="0" name=""/>
        <dsp:cNvSpPr/>
      </dsp:nvSpPr>
      <dsp:spPr>
        <a:xfrm>
          <a:off x="0" y="1809108"/>
          <a:ext cx="5961345" cy="891005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Zemljišni posjedi kao nagrada vojnicima </a:t>
          </a:r>
          <a:endParaRPr lang="en-US" sz="2400" kern="1200" dirty="0"/>
        </a:p>
      </dsp:txBody>
      <dsp:txXfrm>
        <a:off x="43495" y="1852603"/>
        <a:ext cx="5874355" cy="804015"/>
      </dsp:txXfrm>
    </dsp:sp>
    <dsp:sp modelId="{2FA90963-9F69-4DAA-8EE2-810FBC6EB231}">
      <dsp:nvSpPr>
        <dsp:cNvPr id="0" name=""/>
        <dsp:cNvSpPr/>
      </dsp:nvSpPr>
      <dsp:spPr>
        <a:xfrm>
          <a:off x="0" y="2713486"/>
          <a:ext cx="5961345" cy="891005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Spahije i </a:t>
          </a:r>
          <a:r>
            <a:rPr lang="hr-HR" sz="2400" kern="1200" dirty="0" err="1"/>
            <a:t>timarski</a:t>
          </a:r>
          <a:r>
            <a:rPr lang="hr-HR" sz="2400" kern="1200" dirty="0"/>
            <a:t> sustav</a:t>
          </a:r>
          <a:endParaRPr lang="en-US" sz="2400" kern="1200" dirty="0"/>
        </a:p>
      </dsp:txBody>
      <dsp:txXfrm>
        <a:off x="43495" y="2756981"/>
        <a:ext cx="5874355" cy="804015"/>
      </dsp:txXfrm>
    </dsp:sp>
    <dsp:sp modelId="{A77EFB03-F0D1-45A8-891F-54FCA9B9A12E}">
      <dsp:nvSpPr>
        <dsp:cNvPr id="0" name=""/>
        <dsp:cNvSpPr/>
      </dsp:nvSpPr>
      <dsp:spPr>
        <a:xfrm>
          <a:off x="0" y="3617865"/>
          <a:ext cx="5961345" cy="891005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Dobivena zemlja nije se mogla nasljeđivati</a:t>
          </a:r>
          <a:endParaRPr lang="en-US" sz="2400" kern="1200" dirty="0"/>
        </a:p>
      </dsp:txBody>
      <dsp:txXfrm>
        <a:off x="43495" y="3661360"/>
        <a:ext cx="5874355" cy="804015"/>
      </dsp:txXfrm>
    </dsp:sp>
    <dsp:sp modelId="{2A272421-A5E2-44DB-B87A-0979BC5DA059}">
      <dsp:nvSpPr>
        <dsp:cNvPr id="0" name=""/>
        <dsp:cNvSpPr/>
      </dsp:nvSpPr>
      <dsp:spPr>
        <a:xfrm>
          <a:off x="0" y="4522244"/>
          <a:ext cx="5961345" cy="89100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Posjed se nakon smrti onoga kome je dodijeljena vraćao sultanu</a:t>
          </a:r>
          <a:endParaRPr lang="en-US" sz="2400" kern="1200" dirty="0"/>
        </a:p>
      </dsp:txBody>
      <dsp:txXfrm>
        <a:off x="43495" y="4565739"/>
        <a:ext cx="5874355" cy="804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DE355-4354-4AC6-A2DF-1D063C8F6481}">
      <dsp:nvSpPr>
        <dsp:cNvPr id="0" name=""/>
        <dsp:cNvSpPr/>
      </dsp:nvSpPr>
      <dsp:spPr>
        <a:xfrm>
          <a:off x="0" y="23243"/>
          <a:ext cx="7037387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Na posjedu radilo kršćansko stanovništvo – raja</a:t>
          </a:r>
          <a:endParaRPr lang="en-US" sz="2400" kern="1200" dirty="0"/>
        </a:p>
      </dsp:txBody>
      <dsp:txXfrm>
        <a:off x="59399" y="82642"/>
        <a:ext cx="6918589" cy="1098002"/>
      </dsp:txXfrm>
    </dsp:sp>
    <dsp:sp modelId="{4B8C6190-D8D6-4B72-AB48-44C5598EE57F}">
      <dsp:nvSpPr>
        <dsp:cNvPr id="0" name=""/>
        <dsp:cNvSpPr/>
      </dsp:nvSpPr>
      <dsp:spPr>
        <a:xfrm>
          <a:off x="0" y="1427243"/>
          <a:ext cx="7037387" cy="12168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Davanje naturalnih daća i poreza</a:t>
          </a:r>
          <a:endParaRPr lang="en-US" sz="2400" kern="1200" dirty="0"/>
        </a:p>
      </dsp:txBody>
      <dsp:txXfrm>
        <a:off x="59399" y="1486642"/>
        <a:ext cx="6918589" cy="1098002"/>
      </dsp:txXfrm>
    </dsp:sp>
    <dsp:sp modelId="{6DFA2AF8-FA58-4B3A-B984-5ADA9238D88F}">
      <dsp:nvSpPr>
        <dsp:cNvPr id="0" name=""/>
        <dsp:cNvSpPr/>
      </dsp:nvSpPr>
      <dsp:spPr>
        <a:xfrm>
          <a:off x="0" y="2831243"/>
          <a:ext cx="7037387" cy="12168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Muslimani živjeli u gradovima i bavili se trgovinom i obrtom</a:t>
          </a:r>
          <a:endParaRPr lang="en-US" sz="2400" kern="1200" dirty="0"/>
        </a:p>
      </dsp:txBody>
      <dsp:txXfrm>
        <a:off x="59399" y="2890642"/>
        <a:ext cx="6918589" cy="1098002"/>
      </dsp:txXfrm>
    </dsp:sp>
    <dsp:sp modelId="{0998C297-E34D-4ACF-9D1D-C7571CFFD547}">
      <dsp:nvSpPr>
        <dsp:cNvPr id="0" name=""/>
        <dsp:cNvSpPr/>
      </dsp:nvSpPr>
      <dsp:spPr>
        <a:xfrm>
          <a:off x="0" y="4235243"/>
          <a:ext cx="7037387" cy="1216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U trgovini na tlu Carstva najviše sudjelovali Dubrovčani i Mlečani</a:t>
          </a:r>
          <a:endParaRPr lang="en-US" sz="2400" kern="1200" dirty="0"/>
        </a:p>
      </dsp:txBody>
      <dsp:txXfrm>
        <a:off x="59399" y="4294642"/>
        <a:ext cx="6918589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FD3F3-A3FD-4DAB-94D7-D55BFCD54911}">
      <dsp:nvSpPr>
        <dsp:cNvPr id="0" name=""/>
        <dsp:cNvSpPr/>
      </dsp:nvSpPr>
      <dsp:spPr>
        <a:xfrm>
          <a:off x="0" y="4523"/>
          <a:ext cx="7037387" cy="973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Uništavanje i paljenje materijalnih dobara</a:t>
          </a:r>
          <a:endParaRPr lang="en-US" sz="2400" kern="1200" dirty="0"/>
        </a:p>
      </dsp:txBody>
      <dsp:txXfrm>
        <a:off x="47519" y="52042"/>
        <a:ext cx="6942349" cy="878402"/>
      </dsp:txXfrm>
    </dsp:sp>
    <dsp:sp modelId="{482CBFB8-4D9F-44A5-8418-02E72AC99416}">
      <dsp:nvSpPr>
        <dsp:cNvPr id="0" name=""/>
        <dsp:cNvSpPr/>
      </dsp:nvSpPr>
      <dsp:spPr>
        <a:xfrm>
          <a:off x="0" y="1127723"/>
          <a:ext cx="7037387" cy="973440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Kršćansku se djecu otimalo od roditelja i preobraćalo na islam</a:t>
          </a:r>
          <a:endParaRPr lang="en-US" sz="2400" kern="1200" dirty="0"/>
        </a:p>
      </dsp:txBody>
      <dsp:txXfrm>
        <a:off x="47519" y="1175242"/>
        <a:ext cx="6942349" cy="878402"/>
      </dsp:txXfrm>
    </dsp:sp>
    <dsp:sp modelId="{DF3C8772-8E04-4960-8683-1A94EE65F91C}">
      <dsp:nvSpPr>
        <dsp:cNvPr id="0" name=""/>
        <dsp:cNvSpPr/>
      </dsp:nvSpPr>
      <dsp:spPr>
        <a:xfrm>
          <a:off x="0" y="2250923"/>
          <a:ext cx="7037387" cy="9734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Postrojbe janjičara popunjavane su kršćanskom djecom</a:t>
          </a:r>
          <a:endParaRPr lang="en-US" sz="2400" kern="1200" dirty="0"/>
        </a:p>
      </dsp:txBody>
      <dsp:txXfrm>
        <a:off x="47519" y="2298442"/>
        <a:ext cx="6942349" cy="878402"/>
      </dsp:txXfrm>
    </dsp:sp>
    <dsp:sp modelId="{A22A18C2-D3EB-4A6C-8C38-2F2E6D0AE465}">
      <dsp:nvSpPr>
        <dsp:cNvPr id="0" name=""/>
        <dsp:cNvSpPr/>
      </dsp:nvSpPr>
      <dsp:spPr>
        <a:xfrm>
          <a:off x="0" y="3374123"/>
          <a:ext cx="7037387" cy="973440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Stanovništvo napuštalo svoja ognjišta i bježalo u sigurnije krajeve</a:t>
          </a:r>
          <a:endParaRPr lang="en-US" sz="2400" kern="1200" dirty="0"/>
        </a:p>
      </dsp:txBody>
      <dsp:txXfrm>
        <a:off x="47519" y="3421642"/>
        <a:ext cx="6942349" cy="878402"/>
      </dsp:txXfrm>
    </dsp:sp>
    <dsp:sp modelId="{9DA381FD-223E-4802-8929-F47996D26C01}">
      <dsp:nvSpPr>
        <dsp:cNvPr id="0" name=""/>
        <dsp:cNvSpPr/>
      </dsp:nvSpPr>
      <dsp:spPr>
        <a:xfrm>
          <a:off x="0" y="4497323"/>
          <a:ext cx="7037387" cy="9734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Posljedica tih promjena smanjenje broja stanovnika te gospodarsko, kulturno i političko slabljenje Hrvatske</a:t>
          </a:r>
          <a:endParaRPr lang="en-US" sz="2400" kern="1200" dirty="0"/>
        </a:p>
      </dsp:txBody>
      <dsp:txXfrm>
        <a:off x="47519" y="4544842"/>
        <a:ext cx="6942349" cy="8784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C7D05-BDDD-4842-A331-25356A10FD65}">
      <dsp:nvSpPr>
        <dsp:cNvPr id="0" name=""/>
        <dsp:cNvSpPr/>
      </dsp:nvSpPr>
      <dsp:spPr>
        <a:xfrm>
          <a:off x="0" y="99"/>
          <a:ext cx="5961345" cy="107310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Islamizacija na osvojenim područjima</a:t>
          </a:r>
          <a:endParaRPr lang="en-US" sz="2400" kern="1200" dirty="0"/>
        </a:p>
      </dsp:txBody>
      <dsp:txXfrm>
        <a:off x="52385" y="52484"/>
        <a:ext cx="5856575" cy="968338"/>
      </dsp:txXfrm>
    </dsp:sp>
    <dsp:sp modelId="{13C7FC0B-C33F-4A89-A183-1DE5E1A18283}">
      <dsp:nvSpPr>
        <dsp:cNvPr id="0" name=""/>
        <dsp:cNvSpPr/>
      </dsp:nvSpPr>
      <dsp:spPr>
        <a:xfrm>
          <a:off x="0" y="1085577"/>
          <a:ext cx="5961345" cy="1073108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Najdublje korijene islamizacija ostavila u Bosni</a:t>
          </a:r>
          <a:endParaRPr lang="en-US" sz="2400" kern="1200" dirty="0"/>
        </a:p>
      </dsp:txBody>
      <dsp:txXfrm>
        <a:off x="52385" y="1137962"/>
        <a:ext cx="5856575" cy="968338"/>
      </dsp:txXfrm>
    </dsp:sp>
    <dsp:sp modelId="{C8DC9612-62FD-42A6-9531-4996B06830CF}">
      <dsp:nvSpPr>
        <dsp:cNvPr id="0" name=""/>
        <dsp:cNvSpPr/>
      </dsp:nvSpPr>
      <dsp:spPr>
        <a:xfrm>
          <a:off x="0" y="2170245"/>
          <a:ext cx="5961345" cy="1073108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Razlog je slaba crkvena organizacija</a:t>
          </a:r>
          <a:endParaRPr lang="en-US" sz="2400" kern="1200" dirty="0"/>
        </a:p>
      </dsp:txBody>
      <dsp:txXfrm>
        <a:off x="52385" y="2222630"/>
        <a:ext cx="5856575" cy="968338"/>
      </dsp:txXfrm>
    </dsp:sp>
    <dsp:sp modelId="{80FDDD17-C95D-4419-9158-204A6CCAC1ED}">
      <dsp:nvSpPr>
        <dsp:cNvPr id="0" name=""/>
        <dsp:cNvSpPr/>
      </dsp:nvSpPr>
      <dsp:spPr>
        <a:xfrm>
          <a:off x="0" y="3254913"/>
          <a:ext cx="5961345" cy="1073108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Islamizaciji Bosne pogodovala i mogućnost  napredovanja ljudi do najviših položaja</a:t>
          </a:r>
          <a:endParaRPr lang="en-US" sz="2400" kern="1200" dirty="0"/>
        </a:p>
      </dsp:txBody>
      <dsp:txXfrm>
        <a:off x="52385" y="3307298"/>
        <a:ext cx="5856575" cy="968338"/>
      </dsp:txXfrm>
    </dsp:sp>
    <dsp:sp modelId="{66AEB1F2-DDFC-4E8F-B011-7689E59AD506}">
      <dsp:nvSpPr>
        <dsp:cNvPr id="0" name=""/>
        <dsp:cNvSpPr/>
      </dsp:nvSpPr>
      <dsp:spPr>
        <a:xfrm>
          <a:off x="0" y="4339581"/>
          <a:ext cx="5961345" cy="107310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Hrvatski i srpski jezik se zbog islamizacije koristili kao diplomatski jezici u međunarodnim pregovorima</a:t>
          </a:r>
          <a:endParaRPr lang="en-US" sz="2400" kern="1200" dirty="0"/>
        </a:p>
      </dsp:txBody>
      <dsp:txXfrm>
        <a:off x="52385" y="4391966"/>
        <a:ext cx="5856575" cy="9683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FF517-4766-4A54-9163-3CEC5AC02C95}">
      <dsp:nvSpPr>
        <dsp:cNvPr id="0" name=""/>
        <dsp:cNvSpPr/>
      </dsp:nvSpPr>
      <dsp:spPr>
        <a:xfrm>
          <a:off x="0" y="32876"/>
          <a:ext cx="6589260" cy="1160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Širenje islamske kulture na osvojenim područjima</a:t>
          </a:r>
          <a:endParaRPr lang="en-US" sz="2400" kern="1200" dirty="0"/>
        </a:p>
      </dsp:txBody>
      <dsp:txXfrm>
        <a:off x="56658" y="89534"/>
        <a:ext cx="6475944" cy="1047324"/>
      </dsp:txXfrm>
    </dsp:sp>
    <dsp:sp modelId="{D434922B-DEC9-4862-A874-886CE63BF316}">
      <dsp:nvSpPr>
        <dsp:cNvPr id="0" name=""/>
        <dsp:cNvSpPr/>
      </dsp:nvSpPr>
      <dsp:spPr>
        <a:xfrm>
          <a:off x="0" y="1372076"/>
          <a:ext cx="6589260" cy="11606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Žarišta kulture bile su prosvjetno-vjerske ustanove</a:t>
          </a:r>
          <a:endParaRPr lang="en-US" sz="2400" kern="1200" dirty="0"/>
        </a:p>
      </dsp:txBody>
      <dsp:txXfrm>
        <a:off x="56658" y="1428734"/>
        <a:ext cx="6475944" cy="1047324"/>
      </dsp:txXfrm>
    </dsp:sp>
    <dsp:sp modelId="{D1149B39-3867-4D1B-BAE0-1AA75B4512C1}">
      <dsp:nvSpPr>
        <dsp:cNvPr id="0" name=""/>
        <dsp:cNvSpPr/>
      </dsp:nvSpPr>
      <dsp:spPr>
        <a:xfrm>
          <a:off x="0" y="2711276"/>
          <a:ext cx="6589260" cy="11606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Islamizirani Južni Slaveni istaknuli se u književnosti, povijesti, matematici</a:t>
          </a:r>
          <a:endParaRPr lang="en-US" sz="2400" kern="1200" dirty="0"/>
        </a:p>
      </dsp:txBody>
      <dsp:txXfrm>
        <a:off x="56658" y="2767934"/>
        <a:ext cx="6475944" cy="1047324"/>
      </dsp:txXfrm>
    </dsp:sp>
    <dsp:sp modelId="{14F97F52-14A6-42F9-BBB6-70E489309EFC}">
      <dsp:nvSpPr>
        <dsp:cNvPr id="0" name=""/>
        <dsp:cNvSpPr/>
      </dsp:nvSpPr>
      <dsp:spPr>
        <a:xfrm>
          <a:off x="0" y="4050476"/>
          <a:ext cx="6589260" cy="11606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Islamska poezija i glazba ostavile trag u južnoslavenskom folkloru</a:t>
          </a:r>
          <a:endParaRPr lang="en-US" sz="2400" kern="1200" dirty="0"/>
        </a:p>
      </dsp:txBody>
      <dsp:txXfrm>
        <a:off x="56658" y="4107134"/>
        <a:ext cx="6475944" cy="10473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855FB-D479-4AEC-A5AB-DE9FBEA31A42}">
      <dsp:nvSpPr>
        <dsp:cNvPr id="0" name=""/>
        <dsp:cNvSpPr/>
      </dsp:nvSpPr>
      <dsp:spPr>
        <a:xfrm>
          <a:off x="0" y="37762"/>
          <a:ext cx="6594475" cy="123793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Tragovi islamske kulture vidljivi i danas na ovim prostorima</a:t>
          </a:r>
          <a:endParaRPr lang="hr-HR" sz="2400" kern="1200" dirty="0">
            <a:latin typeface="Yu Gothic Medium" panose="020B0500000000000000" pitchFamily="34" charset="-128"/>
            <a:ea typeface="Yu Gothic Medium" panose="020B0500000000000000" pitchFamily="34" charset="-128"/>
          </a:endParaRPr>
        </a:p>
      </dsp:txBody>
      <dsp:txXfrm>
        <a:off x="60431" y="98193"/>
        <a:ext cx="6473613" cy="1117071"/>
      </dsp:txXfrm>
    </dsp:sp>
    <dsp:sp modelId="{B2E7A1BF-1CAA-4159-A978-4E78D71D0718}">
      <dsp:nvSpPr>
        <dsp:cNvPr id="0" name=""/>
        <dsp:cNvSpPr/>
      </dsp:nvSpPr>
      <dsp:spPr>
        <a:xfrm>
          <a:off x="0" y="1439855"/>
          <a:ext cx="6594475" cy="1237933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Kršćani – „ljudi od knjige”, tj. Svetog pisma, na kojem se temelji i </a:t>
          </a:r>
          <a:r>
            <a:rPr lang="hr-HR" sz="2400" i="1" kern="1200" dirty="0" err="1"/>
            <a:t>Kur’</a:t>
          </a:r>
          <a:r>
            <a:rPr lang="hr-HR" sz="2400" i="1" kern="1200" dirty="0" err="1">
              <a:latin typeface="Yu Gothic Medium" panose="020B0500000000000000" pitchFamily="34" charset="-128"/>
              <a:ea typeface="Yu Gothic Medium" panose="020B0500000000000000" pitchFamily="34" charset="-128"/>
            </a:rPr>
            <a:t>an</a:t>
          </a:r>
          <a:endParaRPr lang="hr-HR" sz="2400" i="1" kern="1200" dirty="0">
            <a:latin typeface="Yu Gothic Medium" panose="020B0500000000000000" pitchFamily="34" charset="-128"/>
            <a:ea typeface="Yu Gothic Medium" panose="020B0500000000000000" pitchFamily="34" charset="-128"/>
          </a:endParaRPr>
        </a:p>
      </dsp:txBody>
      <dsp:txXfrm>
        <a:off x="60431" y="1500286"/>
        <a:ext cx="6473613" cy="1117071"/>
      </dsp:txXfrm>
    </dsp:sp>
    <dsp:sp modelId="{1C497839-09EC-415E-88FE-E75267080DE0}">
      <dsp:nvSpPr>
        <dsp:cNvPr id="0" name=""/>
        <dsp:cNvSpPr/>
      </dsp:nvSpPr>
      <dsp:spPr>
        <a:xfrm>
          <a:off x="0" y="2841949"/>
          <a:ext cx="6594475" cy="1237933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Yu Gothic Medium" panose="020B0500000000000000" pitchFamily="34" charset="-128"/>
              <a:ea typeface="Yu Gothic Medium" panose="020B0500000000000000" pitchFamily="34" charset="-128"/>
            </a:rPr>
            <a:t>Kršćani zbog vjere morali plaćati veliki porez</a:t>
          </a:r>
        </a:p>
      </dsp:txBody>
      <dsp:txXfrm>
        <a:off x="60431" y="2902380"/>
        <a:ext cx="6473613" cy="1117071"/>
      </dsp:txXfrm>
    </dsp:sp>
    <dsp:sp modelId="{9E983652-EC1D-446C-98B0-AE5F076D888B}">
      <dsp:nvSpPr>
        <dsp:cNvPr id="0" name=""/>
        <dsp:cNvSpPr/>
      </dsp:nvSpPr>
      <dsp:spPr>
        <a:xfrm>
          <a:off x="0" y="4244042"/>
          <a:ext cx="6594475" cy="123793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Yu Gothic Medium" panose="020B0500000000000000" pitchFamily="34" charset="-128"/>
              <a:ea typeface="Yu Gothic Medium" panose="020B0500000000000000" pitchFamily="34" charset="-128"/>
            </a:rPr>
            <a:t>Plaćanje carskog harača – porez „po muškoj glavi”</a:t>
          </a:r>
        </a:p>
      </dsp:txBody>
      <dsp:txXfrm>
        <a:off x="60431" y="4304473"/>
        <a:ext cx="6473613" cy="11170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BCDA4-F802-4AD0-9D81-0F3C539BFDC8}">
      <dsp:nvSpPr>
        <dsp:cNvPr id="0" name=""/>
        <dsp:cNvSpPr/>
      </dsp:nvSpPr>
      <dsp:spPr>
        <a:xfrm>
          <a:off x="0" y="96956"/>
          <a:ext cx="6589260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Franjevci su imali važnu ulogu u doba osmanske vlasti u Bosni</a:t>
          </a:r>
          <a:endParaRPr lang="en-US" sz="2400" kern="1200" dirty="0"/>
        </a:p>
      </dsp:txBody>
      <dsp:txXfrm>
        <a:off x="46606" y="143562"/>
        <a:ext cx="6496048" cy="861507"/>
      </dsp:txXfrm>
    </dsp:sp>
    <dsp:sp modelId="{2C3165B2-A24C-4E89-9D32-8E485F06A183}">
      <dsp:nvSpPr>
        <dsp:cNvPr id="0" name=""/>
        <dsp:cNvSpPr/>
      </dsp:nvSpPr>
      <dsp:spPr>
        <a:xfrm>
          <a:off x="0" y="1120796"/>
          <a:ext cx="6589260" cy="954719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Vrijeme osobito teško za Katoličku Crkvu</a:t>
          </a:r>
          <a:endParaRPr lang="en-US" sz="2400" kern="1200" dirty="0"/>
        </a:p>
      </dsp:txBody>
      <dsp:txXfrm>
        <a:off x="46606" y="1167402"/>
        <a:ext cx="6496048" cy="861507"/>
      </dsp:txXfrm>
    </dsp:sp>
    <dsp:sp modelId="{67F4F570-020B-42C7-BE87-CAA39D3C87A8}">
      <dsp:nvSpPr>
        <dsp:cNvPr id="0" name=""/>
        <dsp:cNvSpPr/>
      </dsp:nvSpPr>
      <dsp:spPr>
        <a:xfrm>
          <a:off x="0" y="2144636"/>
          <a:ext cx="6589260" cy="95471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Sjedišta biskupa nestala su, formalna imenovanja bez mogućnosti obavljanja dužnosti u puku</a:t>
          </a:r>
          <a:endParaRPr lang="en-US" sz="2400" kern="1200" dirty="0"/>
        </a:p>
      </dsp:txBody>
      <dsp:txXfrm>
        <a:off x="46606" y="2191242"/>
        <a:ext cx="6496048" cy="861507"/>
      </dsp:txXfrm>
    </dsp:sp>
    <dsp:sp modelId="{E12C5058-2AF4-4347-9AC6-C6E9BC3BCA64}">
      <dsp:nvSpPr>
        <dsp:cNvPr id="0" name=""/>
        <dsp:cNvSpPr/>
      </dsp:nvSpPr>
      <dsp:spPr>
        <a:xfrm>
          <a:off x="0" y="3168476"/>
          <a:ext cx="6589260" cy="954719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U teškim uvjetima franjevci su jedini ostali skrbiti za kršćane u Bosni</a:t>
          </a:r>
          <a:endParaRPr lang="en-US" sz="2400" kern="1200" dirty="0"/>
        </a:p>
      </dsp:txBody>
      <dsp:txXfrm>
        <a:off x="46606" y="3215082"/>
        <a:ext cx="6496048" cy="861507"/>
      </dsp:txXfrm>
    </dsp:sp>
    <dsp:sp modelId="{A386A7C4-581C-4795-9E6D-1E47F6D79F80}">
      <dsp:nvSpPr>
        <dsp:cNvPr id="0" name=""/>
        <dsp:cNvSpPr/>
      </dsp:nvSpPr>
      <dsp:spPr>
        <a:xfrm>
          <a:off x="0" y="4192316"/>
          <a:ext cx="6589260" cy="95471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Upornim radom uspjeli od sultana Mehmeda II. Osvajača dobiti povelju </a:t>
          </a:r>
          <a:r>
            <a:rPr lang="hr-HR" sz="2400" kern="1200" dirty="0" err="1"/>
            <a:t>Ahdnamu</a:t>
          </a:r>
          <a:endParaRPr lang="en-US" sz="2400" kern="1200" dirty="0"/>
        </a:p>
      </dsp:txBody>
      <dsp:txXfrm>
        <a:off x="46606" y="4238922"/>
        <a:ext cx="6496048" cy="8615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DD44F-106D-44E6-92C6-B1E7E5F69291}">
      <dsp:nvSpPr>
        <dsp:cNvPr id="0" name=""/>
        <dsp:cNvSpPr/>
      </dsp:nvSpPr>
      <dsp:spPr>
        <a:xfrm>
          <a:off x="0" y="79218"/>
          <a:ext cx="6594475" cy="12712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/>
            <a:t>Ahdnama:</a:t>
          </a:r>
          <a:endParaRPr lang="en-US" sz="3200" kern="1200"/>
        </a:p>
      </dsp:txBody>
      <dsp:txXfrm>
        <a:off x="62055" y="141273"/>
        <a:ext cx="6470365" cy="1147095"/>
      </dsp:txXfrm>
    </dsp:sp>
    <dsp:sp modelId="{1E575CF9-A16E-43A5-AEBC-FC1C3E664972}">
      <dsp:nvSpPr>
        <dsp:cNvPr id="0" name=""/>
        <dsp:cNvSpPr/>
      </dsp:nvSpPr>
      <dsp:spPr>
        <a:xfrm>
          <a:off x="0" y="1442584"/>
          <a:ext cx="6594475" cy="1271205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 dirty="0"/>
            <a:t>- Povelja o duhovnoj službi franjevaca u Bosni</a:t>
          </a:r>
          <a:endParaRPr lang="en-US" sz="3200" kern="1200" dirty="0"/>
        </a:p>
      </dsp:txBody>
      <dsp:txXfrm>
        <a:off x="62055" y="1504639"/>
        <a:ext cx="6470365" cy="1147095"/>
      </dsp:txXfrm>
    </dsp:sp>
    <dsp:sp modelId="{D26E9BDF-A038-467B-9F5D-8D24BA5D520A}">
      <dsp:nvSpPr>
        <dsp:cNvPr id="0" name=""/>
        <dsp:cNvSpPr/>
      </dsp:nvSpPr>
      <dsp:spPr>
        <a:xfrm>
          <a:off x="0" y="2805949"/>
          <a:ext cx="6594475" cy="1271205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 dirty="0"/>
            <a:t>- Zajamčena zaštita crkava i samostana</a:t>
          </a:r>
          <a:endParaRPr lang="en-US" sz="3200" kern="1200" dirty="0"/>
        </a:p>
      </dsp:txBody>
      <dsp:txXfrm>
        <a:off x="62055" y="2868004"/>
        <a:ext cx="6470365" cy="1147095"/>
      </dsp:txXfrm>
    </dsp:sp>
    <dsp:sp modelId="{74AC92F6-9F71-4FDE-AF75-C6A8D102B1C9}">
      <dsp:nvSpPr>
        <dsp:cNvPr id="0" name=""/>
        <dsp:cNvSpPr/>
      </dsp:nvSpPr>
      <dsp:spPr>
        <a:xfrm>
          <a:off x="0" y="4169314"/>
          <a:ext cx="6594475" cy="127120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 dirty="0"/>
            <a:t>- Povelja izdana 1463. ili 1464. godine fra Anđelu </a:t>
          </a:r>
          <a:r>
            <a:rPr lang="hr-HR" sz="3200" kern="1200" dirty="0" err="1"/>
            <a:t>Zvizdoviću</a:t>
          </a:r>
          <a:endParaRPr lang="en-US" sz="3200" kern="1200" dirty="0"/>
        </a:p>
      </dsp:txBody>
      <dsp:txXfrm>
        <a:off x="62055" y="4231369"/>
        <a:ext cx="6470365" cy="1147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6F594-1536-47D5-8878-591A759919D1}" type="datetimeFigureOut">
              <a:rPr lang="en-GB" smtClean="0"/>
              <a:t>19/10/2020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79E3F-29EE-4978-9743-B3A9A8288D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732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79E3F-29EE-4978-9743-B3A9A8288DF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254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Ilustracija spahije.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79E3F-29EE-4978-9743-B3A9A8288DF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663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Ilustracija janjičara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79E3F-29EE-4978-9743-B3A9A8288DF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925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Ahdnama, povelja o duhovnoj službi franjevaca u Bosni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79E3F-29EE-4978-9743-B3A9A8288DF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53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C1E8A-F128-44EC-BB67-9C82EE8DCC7B}" type="datetimeFigureOut">
              <a:rPr lang="hr-HR" smtClean="0"/>
              <a:pPr/>
              <a:t>19.10.2020.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0A338-1067-4587-9CC4-6FDF45E56E35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tartar\_Razmjena\dvukelic\Klio 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00456" y="188640"/>
            <a:ext cx="1797050" cy="469900"/>
          </a:xfrm>
          <a:prstGeom prst="rect">
            <a:avLst/>
          </a:prstGeom>
          <a:noFill/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122D0AE2-137C-404C-A4A9-515913B9C5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832" y="5733257"/>
            <a:ext cx="2804862" cy="140243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1AA7F6F-40BB-4E0D-B829-7C08B8E62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988841"/>
            <a:ext cx="8422704" cy="1102519"/>
          </a:xfrm>
        </p:spPr>
        <p:txBody>
          <a:bodyPr>
            <a:normAutofit/>
          </a:bodyPr>
          <a:lstStyle/>
          <a:p>
            <a:r>
              <a:rPr lang="hr-HR" sz="4000" b="1" dirty="0"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197A78-CDB1-4189-A77D-D99F71918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5863" y="3645024"/>
            <a:ext cx="6400800" cy="1314450"/>
          </a:xfrm>
        </p:spPr>
        <p:txBody>
          <a:bodyPr>
            <a:normAutofit lnSpcReduction="10000"/>
          </a:bodyPr>
          <a:lstStyle/>
          <a:p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Nastavna tema: Učinak i širenje Osmanlija i njihov utjecaj na Hrvatsku i Europu</a:t>
            </a:r>
            <a:endParaRPr lang="hr-HR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391EBD3-2C72-44FD-8497-2AB8B757E8B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" r="823" b="29103"/>
          <a:stretch/>
        </p:blipFill>
        <p:spPr>
          <a:xfrm>
            <a:off x="8976320" y="3596632"/>
            <a:ext cx="3215679" cy="32616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1420EC-62F8-4E07-B15E-FCEB4AD5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718825" cy="5204085"/>
          </a:xfrm>
        </p:spPr>
        <p:txBody>
          <a:bodyPr>
            <a:normAutofit/>
          </a:bodyPr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/>
          </a:p>
        </p:txBody>
      </p:sp>
      <p:graphicFrame>
        <p:nvGraphicFramePr>
          <p:cNvPr id="14" name="Rezervirano mjesto sadržaja 2">
            <a:extLst>
              <a:ext uri="{FF2B5EF4-FFF2-40B4-BE49-F238E27FC236}">
                <a16:creationId xmlns:a16="http://schemas.microsoft.com/office/drawing/2014/main" id="{0335FE19-65E8-4CEE-A577-F7352B9A59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288515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FA37D970-A209-4E76-944A-F8BA3B621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272168" y="0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E915EF53-C56F-4E52-AB59-A2751DF8CE8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728" y="5879649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106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4142096" cy="6213425"/>
          </a:xfrm>
          <a:prstGeom prst="rect">
            <a:avLst/>
          </a:pr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4256" y="583616"/>
            <a:ext cx="3722141" cy="5520579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>
              <a:solidFill>
                <a:srgbClr val="FFFFFF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503" y="321732"/>
            <a:ext cx="7240765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FC15A86-F6E5-43D1-BCA4-9E1E72B7AD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542626"/>
              </p:ext>
            </p:extLst>
          </p:nvPr>
        </p:nvGraphicFramePr>
        <p:xfrm>
          <a:off x="4933950" y="584200"/>
          <a:ext cx="6594475" cy="55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Slika 3">
            <a:extLst>
              <a:ext uri="{FF2B5EF4-FFF2-40B4-BE49-F238E27FC236}">
                <a16:creationId xmlns:a16="http://schemas.microsoft.com/office/drawing/2014/main" id="{BBFED535-6BF5-467F-B039-7003F1C102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522" y="5993996"/>
            <a:ext cx="2804862" cy="1402431"/>
          </a:xfrm>
          <a:prstGeom prst="rect">
            <a:avLst/>
          </a:prstGeom>
        </p:spPr>
      </p:pic>
      <p:pic>
        <p:nvPicPr>
          <p:cNvPr id="6" name="Picture 2" descr="\\tartar\_Razmjena\dvukelic\Klio 6.png">
            <a:extLst>
              <a:ext uri="{FF2B5EF4-FFF2-40B4-BE49-F238E27FC236}">
                <a16:creationId xmlns:a16="http://schemas.microsoft.com/office/drawing/2014/main" id="{035D8768-3DD7-430E-8A9E-E5442B1E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391448" y="-64885"/>
            <a:ext cx="1797050" cy="469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0956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8D1C62-2AB9-4765-81EB-985DE68E6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464034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5400" dirty="0"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en-US" sz="5400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2" descr="\\tartar\_Razmjena\dvukelic\Klio 6.png">
            <a:extLst>
              <a:ext uri="{FF2B5EF4-FFF2-40B4-BE49-F238E27FC236}">
                <a16:creationId xmlns:a16="http://schemas.microsoft.com/office/drawing/2014/main" id="{6217D9C6-176E-4DA5-A3B5-C1CCD0BF0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72168" y="0"/>
            <a:ext cx="1797050" cy="469900"/>
          </a:xfrm>
          <a:prstGeom prst="rect">
            <a:avLst/>
          </a:prstGeom>
          <a:noFill/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E75ABECD-6A7A-4F0D-B90D-EE555A01AA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04" y="5987132"/>
            <a:ext cx="2804862" cy="1402431"/>
          </a:xfrm>
          <a:prstGeom prst="rect">
            <a:avLst/>
          </a:prstGeom>
        </p:spPr>
      </p:pic>
      <p:pic>
        <p:nvPicPr>
          <p:cNvPr id="3" name="Slika 2" descr="Slika na kojoj se prikazuje tekst&#10;&#10;Opis je automatski generiran">
            <a:extLst>
              <a:ext uri="{FF2B5EF4-FFF2-40B4-BE49-F238E27FC236}">
                <a16:creationId xmlns:a16="http://schemas.microsoft.com/office/drawing/2014/main" id="{083C13CB-F008-44E0-A384-07E5C9554C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32" y="215107"/>
            <a:ext cx="3672408" cy="642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46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38D5E40-69BE-4271-B683-865220B54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FFFFFF"/>
                </a:solidFill>
              </a:rPr>
              <a:t>UPAMTIMO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60DD3B-E671-4785-BFD3-17D15386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782" y="1719618"/>
            <a:ext cx="6655597" cy="4334629"/>
          </a:xfrm>
        </p:spPr>
        <p:txBody>
          <a:bodyPr anchor="ctr">
            <a:normAutofit/>
          </a:bodyPr>
          <a:lstStyle/>
          <a:p>
            <a:pPr lvl="0"/>
            <a:r>
              <a:rPr lang="hr-HR" sz="2400" dirty="0">
                <a:solidFill>
                  <a:schemeClr val="bg1"/>
                </a:solidFill>
              </a:rPr>
              <a:t>Osmansko Carstvo uređeno kao feudalno društvo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Sultan dodjeljivao zemljišne posjede u zamjenu za obavljanje službe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Spahije i </a:t>
            </a:r>
            <a:r>
              <a:rPr lang="hr-HR" sz="2400" dirty="0" err="1">
                <a:solidFill>
                  <a:schemeClr val="bg1"/>
                </a:solidFill>
              </a:rPr>
              <a:t>timarski</a:t>
            </a:r>
            <a:r>
              <a:rPr lang="hr-HR" sz="2400" dirty="0">
                <a:solidFill>
                  <a:schemeClr val="bg1"/>
                </a:solidFill>
              </a:rPr>
              <a:t> sustav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Dobivena zemlja nije se mogla nasljeđivati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Posjed se nakon smrti onoga kome je dodijeljena vraćao sultanu</a:t>
            </a:r>
          </a:p>
          <a:p>
            <a:r>
              <a:rPr lang="hr-HR" sz="2400" dirty="0">
                <a:solidFill>
                  <a:schemeClr val="bg1"/>
                </a:solidFill>
              </a:rPr>
              <a:t>Na posjedu radilo kršćansko stanovništvo – raja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endParaRPr lang="hr-HR" sz="2400" dirty="0">
              <a:solidFill>
                <a:srgbClr val="FEFFFF"/>
              </a:solidFill>
            </a:endParaRPr>
          </a:p>
        </p:txBody>
      </p:sp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A66A07AC-D7E0-403A-9EB2-AA6428DB6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2168" y="0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4A3C31E-49E7-4761-A8F5-D3362875E2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920" y="5935103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30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48BC9F-90A6-4414-A205-B71E50470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FFFFFF"/>
                </a:solidFill>
              </a:rPr>
              <a:t>UPAMTIMO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F3F01D-EDAA-448A-99FA-E394FA308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4190" y="1852596"/>
            <a:ext cx="6663189" cy="4334629"/>
          </a:xfrm>
        </p:spPr>
        <p:txBody>
          <a:bodyPr anchor="ctr">
            <a:normAutofit lnSpcReduction="10000"/>
          </a:bodyPr>
          <a:lstStyle/>
          <a:p>
            <a:pPr lvl="0"/>
            <a:r>
              <a:rPr lang="hr-HR" sz="2400" dirty="0">
                <a:solidFill>
                  <a:schemeClr val="bg1"/>
                </a:solidFill>
              </a:rPr>
              <a:t>Davanje naturalnih daća i poreza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U trgovini na tlu Carstva najviše sudjelovali Dubrovčani i Mlečani</a:t>
            </a: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Uništavanje i paljenje materijalnih dobara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Kršćansku se djecu otimalo i preobraćalo na islam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Postrojbe janjičara popunjavane su kršćanskom djecom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Stanovništvo napuštalo svoja ognjišta i bježalo u sigurnije krajeve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Gospodarsko, kulturno i političko slabljenje Hrvatske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8C45A081-16B5-4FAC-A427-AF1741CDFE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2168" y="-28699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7457C4E8-02F7-4EFA-B1C5-1A47360CC8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960" y="5975980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93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DAB4C3D-8CC6-49ED-B1AB-6C9AA40B9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FFFFFF"/>
                </a:solidFill>
              </a:rPr>
              <a:t>UPAMTIMO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3A25B7-10B4-439F-9220-D1BE7059D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934" y="1719618"/>
            <a:ext cx="6622446" cy="4334629"/>
          </a:xfrm>
        </p:spPr>
        <p:txBody>
          <a:bodyPr anchor="ctr">
            <a:normAutofit/>
          </a:bodyPr>
          <a:lstStyle/>
          <a:p>
            <a:pPr lvl="0"/>
            <a:r>
              <a:rPr lang="hr-HR" sz="2400" dirty="0">
                <a:solidFill>
                  <a:schemeClr val="bg1"/>
                </a:solidFill>
              </a:rPr>
              <a:t>Širenje islamske kulture na osvojenim područjima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Žarišta kulture bile su prosvjetno-vjerske ustanove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Islamska poezija i glazba ostavile trag u južnoslavenskom folkloru</a:t>
            </a:r>
          </a:p>
          <a:p>
            <a:pPr lvl="0"/>
            <a:r>
              <a:rPr lang="hr-HR" sz="2400" dirty="0">
                <a:solidFill>
                  <a:schemeClr val="bg1"/>
                </a:solidFill>
              </a:rPr>
              <a:t>Kršćani – „ljudi od knjige”, tj. Svetog pisma</a:t>
            </a:r>
          </a:p>
          <a:p>
            <a:pPr lvl="0"/>
            <a:r>
              <a:rPr lang="hr-HR" sz="2400" dirty="0">
                <a:solidFill>
                  <a:schemeClr val="bg1"/>
                </a:solidFill>
                <a:ea typeface="Yu Gothic Medium" panose="020B0500000000000000" pitchFamily="34" charset="-128"/>
              </a:rPr>
              <a:t>Kršćani zbog vjere morali plaćati veliki porez</a:t>
            </a:r>
          </a:p>
          <a:p>
            <a:pPr lvl="0"/>
            <a:r>
              <a:rPr lang="hr-HR" sz="2400" dirty="0">
                <a:solidFill>
                  <a:schemeClr val="bg1"/>
                </a:solidFill>
                <a:ea typeface="Yu Gothic Medium" panose="020B0500000000000000" pitchFamily="34" charset="-128"/>
              </a:rPr>
              <a:t>Plaćanje carskog harača – porez „po muškoj glavi”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endParaRPr lang="hr-HR" sz="2400" dirty="0">
              <a:solidFill>
                <a:srgbClr val="FEFFFF"/>
              </a:solidFill>
            </a:endParaRPr>
          </a:p>
        </p:txBody>
      </p:sp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CA6B79CA-7BB0-4D90-BAF6-FEDCF077D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2168" y="-28699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308FCC9-D8C4-43BF-BA74-C22E4A194D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199" y="5943878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784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rgbClr val="FFFFFF"/>
                </a:solidFill>
              </a:rPr>
              <a:t>UPAMTIMO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934934" y="1719618"/>
            <a:ext cx="6622445" cy="4334629"/>
          </a:xfrm>
        </p:spPr>
        <p:txBody>
          <a:bodyPr anchor="ctr">
            <a:normAutofit/>
          </a:bodyPr>
          <a:lstStyle/>
          <a:p>
            <a:pPr lvl="0"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Vrijeme osobito teško za Katoličku Crkvu</a:t>
            </a:r>
            <a:endParaRPr lang="en-US" sz="2400" dirty="0">
              <a:solidFill>
                <a:srgbClr val="FEFFFF"/>
              </a:solidFill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Franjevci su jedini ostali skrbiti za kršćane u Bosni</a:t>
            </a:r>
            <a:endParaRPr lang="en-US" sz="2400" dirty="0">
              <a:solidFill>
                <a:srgbClr val="FEFFFF"/>
              </a:solidFill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Upornim radom uspjeli od sultana Mehmeda II. Osvajača dobiti povelju </a:t>
            </a:r>
            <a:r>
              <a:rPr lang="hr-HR" sz="2400" dirty="0" err="1">
                <a:solidFill>
                  <a:srgbClr val="FEFFFF"/>
                </a:solidFill>
              </a:rPr>
              <a:t>Ahdnamu</a:t>
            </a:r>
            <a:endParaRPr lang="hr-HR" sz="24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r>
              <a:rPr lang="hr-HR" sz="2400" dirty="0" err="1">
                <a:solidFill>
                  <a:srgbClr val="FEFFFF"/>
                </a:solidFill>
              </a:rPr>
              <a:t>Ahdnama</a:t>
            </a:r>
            <a:r>
              <a:rPr lang="hr-HR" sz="2400" dirty="0">
                <a:solidFill>
                  <a:srgbClr val="FEFFFF"/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Povelja o duhovnoj službi franjevaca u Bosni</a:t>
            </a:r>
          </a:p>
          <a:p>
            <a:pPr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Zajamčena zaštita crkava i samostana</a:t>
            </a:r>
          </a:p>
          <a:p>
            <a:pPr>
              <a:lnSpc>
                <a:spcPct val="90000"/>
              </a:lnSpc>
            </a:pPr>
            <a:r>
              <a:rPr lang="hr-HR" sz="2400" dirty="0">
                <a:solidFill>
                  <a:srgbClr val="FEFFFF"/>
                </a:solidFill>
              </a:rPr>
              <a:t>Povelja izdana 1463. ili 1464. godine fra Anđelu </a:t>
            </a:r>
            <a:r>
              <a:rPr lang="hr-HR" sz="2400" dirty="0" err="1">
                <a:solidFill>
                  <a:srgbClr val="FEFFFF"/>
                </a:solidFill>
              </a:rPr>
              <a:t>Zvizdoviću</a:t>
            </a:r>
            <a:endParaRPr lang="hr-HR" sz="2400" dirty="0">
              <a:solidFill>
                <a:srgbClr val="FEFFFF"/>
              </a:solidFill>
            </a:endParaRPr>
          </a:p>
          <a:p>
            <a:pPr lvl="0">
              <a:lnSpc>
                <a:spcPct val="90000"/>
              </a:lnSpc>
            </a:pPr>
            <a:endParaRPr lang="en-US" sz="19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endParaRPr lang="hr-HR" sz="1900" dirty="0">
              <a:solidFill>
                <a:srgbClr val="FEFFFF"/>
              </a:solidFill>
            </a:endParaRPr>
          </a:p>
        </p:txBody>
      </p:sp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A7970B46-198B-45F3-963C-05FC682B6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2168" y="-28699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77BA795-C410-43AC-80EA-B17FEB445B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199" y="5943878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42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65945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BF256D4-2581-4DDF-8653-525F741A9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1" y="624568"/>
            <a:ext cx="3744416" cy="541292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>
              <a:solidFill>
                <a:schemeClr val="bg1"/>
              </a:solidFill>
            </a:endParaRPr>
          </a:p>
        </p:txBody>
      </p:sp>
      <p:graphicFrame>
        <p:nvGraphicFramePr>
          <p:cNvPr id="14" name="Rezervirano mjesto sadržaja 2">
            <a:extLst>
              <a:ext uri="{FF2B5EF4-FFF2-40B4-BE49-F238E27FC236}">
                <a16:creationId xmlns:a16="http://schemas.microsoft.com/office/drawing/2014/main" id="{5D4EAA8F-C698-4308-A430-F3587A0844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425499"/>
              </p:ext>
            </p:extLst>
          </p:nvPr>
        </p:nvGraphicFramePr>
        <p:xfrm>
          <a:off x="5392455" y="623888"/>
          <a:ext cx="5961345" cy="541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\\tartar\_Razmjena\dvukelic\Klio 6.png">
            <a:extLst>
              <a:ext uri="{FF2B5EF4-FFF2-40B4-BE49-F238E27FC236}">
                <a16:creationId xmlns:a16="http://schemas.microsoft.com/office/drawing/2014/main" id="{312BDAE7-EBDB-4310-9C47-B41BBB402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200456" y="0"/>
            <a:ext cx="1797050" cy="469900"/>
          </a:xfrm>
          <a:prstGeom prst="rect">
            <a:avLst/>
          </a:prstGeom>
          <a:noFill/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683C6408-429D-492A-BB48-F280012D6DB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960" y="5877272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39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595A31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E75986F-855A-4FAB-91B1-CCAE5AE7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185" y="1282787"/>
            <a:ext cx="6673391" cy="340448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r-H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en-US" sz="4800" dirty="0">
              <a:solidFill>
                <a:schemeClr val="bg1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\\tartar\_Razmjena\dvukelic\Klio 6.png">
            <a:extLst>
              <a:ext uri="{FF2B5EF4-FFF2-40B4-BE49-F238E27FC236}">
                <a16:creationId xmlns:a16="http://schemas.microsoft.com/office/drawing/2014/main" id="{1A6B9D69-5896-40D2-A4F6-4D5A14C92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4950" y="0"/>
            <a:ext cx="1797050" cy="469900"/>
          </a:xfrm>
          <a:prstGeom prst="rect">
            <a:avLst/>
          </a:prstGeom>
          <a:noFill/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EFF246C6-A9E3-4D27-B3D6-0138E04557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864" y="5938917"/>
            <a:ext cx="2804862" cy="1402431"/>
          </a:xfrm>
          <a:prstGeom prst="rect">
            <a:avLst/>
          </a:prstGeom>
        </p:spPr>
      </p:pic>
      <p:pic>
        <p:nvPicPr>
          <p:cNvPr id="4" name="Slika 3" descr="Slika na kojoj se prikazuje vožnja, konj, muškarac, sjedenje&#10;&#10;Opis je automatski generiran">
            <a:extLst>
              <a:ext uri="{FF2B5EF4-FFF2-40B4-BE49-F238E27FC236}">
                <a16:creationId xmlns:a16="http://schemas.microsoft.com/office/drawing/2014/main" id="{E3CC9DF8-0D94-447D-B804-4146BF55632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06" y="980728"/>
            <a:ext cx="400202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646429E-D198-4E07-9419-64662FAC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55" y="687388"/>
            <a:ext cx="3742147" cy="3237579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D3FE86E0-7327-425F-A111-B6BE5A6F25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677886"/>
              </p:ext>
            </p:extLst>
          </p:nvPr>
        </p:nvGraphicFramePr>
        <p:xfrm>
          <a:off x="4379913" y="687388"/>
          <a:ext cx="7037387" cy="547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\\tartar\_Razmjena\dvukelic\Klio 6.png">
            <a:extLst>
              <a:ext uri="{FF2B5EF4-FFF2-40B4-BE49-F238E27FC236}">
                <a16:creationId xmlns:a16="http://schemas.microsoft.com/office/drawing/2014/main" id="{3F9121EF-AF60-4DCD-9721-B3F35B880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145406" y="-21845"/>
            <a:ext cx="1797050" cy="469900"/>
          </a:xfrm>
          <a:prstGeom prst="rect">
            <a:avLst/>
          </a:prstGeom>
          <a:noFill/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C334D454-5E2E-44E1-A719-7B79BDC68CB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864" y="5938917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931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5A92BC41-5AE1-432E-87C7-12BF9E03D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01415" y="476778"/>
            <a:ext cx="7212450" cy="5920653"/>
          </a:xfrm>
          <a:prstGeom prst="rect">
            <a:avLst/>
          </a:prstGeom>
          <a:solidFill>
            <a:srgbClr val="52765B">
              <a:alpha val="9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53AA4C0-9D29-48C4-B6BE-9A320B32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495" y="1179095"/>
            <a:ext cx="5956353" cy="34044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800">
                <a:solidFill>
                  <a:srgbClr val="FFFFFF"/>
                </a:solidFill>
              </a:rPr>
              <a:t>Život pod osmanlijskom vlašću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C0E1208-0B30-4396-AE7C-AEBFFAEE6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478" y="4713662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Slika 3" descr="Slika na kojoj se prikazuje držanje, bejzbol, igrač&#10;&#10;Opis je automatski generiran">
            <a:extLst>
              <a:ext uri="{FF2B5EF4-FFF2-40B4-BE49-F238E27FC236}">
                <a16:creationId xmlns:a16="http://schemas.microsoft.com/office/drawing/2014/main" id="{D66DE265-7A0E-40AB-B1E4-954A2D58A1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8" r="5060" b="2"/>
          <a:stretch/>
        </p:blipFill>
        <p:spPr>
          <a:xfrm>
            <a:off x="475488" y="476777"/>
            <a:ext cx="3864383" cy="5920653"/>
          </a:xfrm>
          <a:prstGeom prst="rect">
            <a:avLst/>
          </a:prstGeom>
        </p:spPr>
      </p:pic>
      <p:pic>
        <p:nvPicPr>
          <p:cNvPr id="7" name="Picture 2" descr="\\tartar\_Razmjena\dvukelic\Klio 6.png">
            <a:extLst>
              <a:ext uri="{FF2B5EF4-FFF2-40B4-BE49-F238E27FC236}">
                <a16:creationId xmlns:a16="http://schemas.microsoft.com/office/drawing/2014/main" id="{2A34F104-3407-4F44-9D34-B306C5D14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272168" y="0"/>
            <a:ext cx="1797050" cy="469900"/>
          </a:xfrm>
          <a:prstGeom prst="rect">
            <a:avLst/>
          </a:prstGeom>
          <a:noFill/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2DB76BA1-E644-4A16-929A-029C9A63AAD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568" y="5949063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007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0B0DE5-C1CD-4D7E-B986-DC89D7BBE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55" y="836712"/>
            <a:ext cx="3742148" cy="3237579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Rezervirano mjesto sadržaja 2">
            <a:extLst>
              <a:ext uri="{FF2B5EF4-FFF2-40B4-BE49-F238E27FC236}">
                <a16:creationId xmlns:a16="http://schemas.microsoft.com/office/drawing/2014/main" id="{06214231-833F-462C-B98B-3F979782FB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23267"/>
              </p:ext>
            </p:extLst>
          </p:nvPr>
        </p:nvGraphicFramePr>
        <p:xfrm>
          <a:off x="4379913" y="687388"/>
          <a:ext cx="7037387" cy="547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\\tartar\_Razmjena\dvukelic\Klio 6.png">
            <a:extLst>
              <a:ext uri="{FF2B5EF4-FFF2-40B4-BE49-F238E27FC236}">
                <a16:creationId xmlns:a16="http://schemas.microsoft.com/office/drawing/2014/main" id="{6FDDAFBE-8B8C-40F0-A7D3-3B1316FA9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099917" y="-21845"/>
            <a:ext cx="1797050" cy="469900"/>
          </a:xfrm>
          <a:prstGeom prst="rect">
            <a:avLst/>
          </a:prstGeom>
          <a:noFill/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9C2B8924-3EAB-4DC0-AD24-6AFF8FFE824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569" y="5938917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46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65945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E3308B9-5514-4F7F-BFD9-8E783F3A7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24568"/>
            <a:ext cx="3745631" cy="541292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>
              <a:solidFill>
                <a:schemeClr val="bg1"/>
              </a:solidFill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14E7A06-4B7A-4BB9-89AA-69CE0F8172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5549316"/>
              </p:ext>
            </p:extLst>
          </p:nvPr>
        </p:nvGraphicFramePr>
        <p:xfrm>
          <a:off x="5392455" y="623888"/>
          <a:ext cx="5961345" cy="541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\\tartar\_Razmjena\dvukelic\Klio 6.png">
            <a:extLst>
              <a:ext uri="{FF2B5EF4-FFF2-40B4-BE49-F238E27FC236}">
                <a16:creationId xmlns:a16="http://schemas.microsoft.com/office/drawing/2014/main" id="{86AA2F33-99E6-42A4-8B46-560311C5A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200456" y="0"/>
            <a:ext cx="1797050" cy="469900"/>
          </a:xfrm>
          <a:prstGeom prst="rect">
            <a:avLst/>
          </a:prstGeom>
          <a:noFill/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7FEDD35E-AB4E-479E-9E43-26FF1B6C988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157" y="5877272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6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D3C556-EBC6-4A88-BC09-736A168AB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790833" cy="5204085"/>
          </a:xfrm>
        </p:spPr>
        <p:txBody>
          <a:bodyPr>
            <a:normAutofit/>
          </a:bodyPr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/>
          </a:p>
        </p:txBody>
      </p:sp>
      <p:graphicFrame>
        <p:nvGraphicFramePr>
          <p:cNvPr id="14" name="Rezervirano mjesto sadržaja 2">
            <a:extLst>
              <a:ext uri="{FF2B5EF4-FFF2-40B4-BE49-F238E27FC236}">
                <a16:creationId xmlns:a16="http://schemas.microsoft.com/office/drawing/2014/main" id="{37D67650-B86A-46F3-BA50-0A39853BB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584745"/>
              </p:ext>
            </p:extLst>
          </p:nvPr>
        </p:nvGraphicFramePr>
        <p:xfrm>
          <a:off x="4776730" y="81936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\\tartar\_Razmjena\dvukelic\Klio 6.png">
            <a:extLst>
              <a:ext uri="{FF2B5EF4-FFF2-40B4-BE49-F238E27FC236}">
                <a16:creationId xmlns:a16="http://schemas.microsoft.com/office/drawing/2014/main" id="{E68E1054-4639-4F0D-B47C-4C501DCAA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272168" y="0"/>
            <a:ext cx="1797050" cy="469900"/>
          </a:xfrm>
          <a:prstGeom prst="rect">
            <a:avLst/>
          </a:prstGeom>
          <a:noFill/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A0C31DB8-A928-41B6-A6F9-764D34E046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568" y="5949063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495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7" y="321731"/>
            <a:ext cx="4142096" cy="6213425"/>
          </a:xfrm>
          <a:prstGeom prst="rect">
            <a:avLst/>
          </a:pr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B61B37A-C499-4CE5-BA75-9DFE22049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529526"/>
            <a:ext cx="3722141" cy="5520579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Život pod osmanlijskom vlašću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503" y="321732"/>
            <a:ext cx="7240765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Rezervirano mjesto sadržaja 2">
            <a:extLst>
              <a:ext uri="{FF2B5EF4-FFF2-40B4-BE49-F238E27FC236}">
                <a16:creationId xmlns:a16="http://schemas.microsoft.com/office/drawing/2014/main" id="{63AD6867-6AB1-479A-A33B-20E5A6B7B1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257257"/>
              </p:ext>
            </p:extLst>
          </p:nvPr>
        </p:nvGraphicFramePr>
        <p:xfrm>
          <a:off x="4933950" y="584200"/>
          <a:ext cx="6594475" cy="5519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\\tartar\_Razmjena\dvukelic\Klio 6.png">
            <a:extLst>
              <a:ext uri="{FF2B5EF4-FFF2-40B4-BE49-F238E27FC236}">
                <a16:creationId xmlns:a16="http://schemas.microsoft.com/office/drawing/2014/main" id="{8A0DBD8C-F896-4C39-9727-215353B7B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394950" y="-83078"/>
            <a:ext cx="1797050" cy="469900"/>
          </a:xfrm>
          <a:prstGeom prst="rect">
            <a:avLst/>
          </a:prstGeom>
          <a:noFill/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A2FFF9F3-34E6-41CD-99AF-E9E8087A22F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257" y="6050105"/>
            <a:ext cx="2804862" cy="140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914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590</Words>
  <Application>Microsoft Office PowerPoint</Application>
  <PresentationFormat>Široki zaslon</PresentationFormat>
  <Paragraphs>87</Paragraphs>
  <Slides>16</Slides>
  <Notes>4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Yu Gothic Medium</vt:lpstr>
      <vt:lpstr>Arial</vt:lpstr>
      <vt:lpstr>Calibri</vt:lpstr>
      <vt:lpstr>Office Theme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Život pod osmanlijskom vlašću</vt:lpstr>
      <vt:lpstr>UPAMTIMO</vt:lpstr>
      <vt:lpstr>UPAMTIMO</vt:lpstr>
      <vt:lpstr>UPAMTIMO</vt:lpstr>
      <vt:lpstr>UPAMTIMO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pod osmanlijskom vlašću</dc:title>
  <dc:creator>Ivan Cuzic</dc:creator>
  <cp:lastModifiedBy>Deniver Vukelić</cp:lastModifiedBy>
  <cp:revision>5</cp:revision>
  <dcterms:created xsi:type="dcterms:W3CDTF">2020-10-15T20:17:17Z</dcterms:created>
  <dcterms:modified xsi:type="dcterms:W3CDTF">2020-10-19T09:26:42Z</dcterms:modified>
</cp:coreProperties>
</file>